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68" r:id="rId6"/>
    <p:sldId id="266" r:id="rId7"/>
    <p:sldId id="267" r:id="rId8"/>
    <p:sldId id="277" r:id="rId9"/>
    <p:sldId id="273" r:id="rId10"/>
    <p:sldId id="274" r:id="rId11"/>
    <p:sldId id="275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BFCAF-B7B7-4CE1-B3D2-8994EFB90614}" v="408" dt="2024-10-24T17:52:27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7C47C-B694-44ED-9ACD-D4BA97F0D62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93C4591-1A97-4A77-9ACC-9410B1D5C35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i="0" baseline="0" dirty="0"/>
            <a:t>2024-2025  FEDERAL FUNDS</a:t>
          </a:r>
          <a:endParaRPr lang="en-US" sz="2000" b="1" dirty="0"/>
        </a:p>
      </dgm:t>
    </dgm:pt>
    <dgm:pt modelId="{4600AAA2-93E0-456D-9BAE-E8AF6AC0D0C9}" type="parTrans" cxnId="{B803C7E3-D2E4-4158-96EB-802877C27945}">
      <dgm:prSet/>
      <dgm:spPr/>
      <dgm:t>
        <a:bodyPr/>
        <a:lstStyle/>
        <a:p>
          <a:endParaRPr lang="en-US"/>
        </a:p>
      </dgm:t>
    </dgm:pt>
    <dgm:pt modelId="{CEA0F995-8999-46E5-98C3-F2A8AA9C4515}" type="sibTrans" cxnId="{B803C7E3-D2E4-4158-96EB-802877C27945}">
      <dgm:prSet/>
      <dgm:spPr/>
      <dgm:t>
        <a:bodyPr/>
        <a:lstStyle/>
        <a:p>
          <a:endParaRPr lang="en-US"/>
        </a:p>
      </dgm:t>
    </dgm:pt>
    <dgm:pt modelId="{90BA9622-B48F-4DC3-BF2A-0EC04F66BD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All Highlands schools have </a:t>
          </a:r>
          <a:r>
            <a:rPr lang="en-US" i="1" dirty="0"/>
            <a:t>Schoolwide</a:t>
          </a:r>
          <a:r>
            <a:rPr lang="en-US" dirty="0"/>
            <a:t> Title I programs</a:t>
          </a:r>
        </a:p>
      </dgm:t>
    </dgm:pt>
    <dgm:pt modelId="{9B17BE98-015F-4FBE-B861-6957DB330FBB}" type="parTrans" cxnId="{0D2A297A-5F16-4004-99CB-3B481B948518}">
      <dgm:prSet/>
      <dgm:spPr/>
      <dgm:t>
        <a:bodyPr/>
        <a:lstStyle/>
        <a:p>
          <a:endParaRPr lang="en-US"/>
        </a:p>
      </dgm:t>
    </dgm:pt>
    <dgm:pt modelId="{44EE83D5-8D9D-417F-A316-BE8AEE94FC1C}" type="sibTrans" cxnId="{0D2A297A-5F16-4004-99CB-3B481B948518}">
      <dgm:prSet/>
      <dgm:spPr/>
      <dgm:t>
        <a:bodyPr/>
        <a:lstStyle/>
        <a:p>
          <a:endParaRPr lang="en-US"/>
        </a:p>
      </dgm:t>
    </dgm:pt>
    <dgm:pt modelId="{CE268F8E-4D7B-4517-853D-ACD8601F311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baseline="0" dirty="0">
              <a:solidFill>
                <a:srgbClr val="FF0000"/>
              </a:solidFill>
            </a:rPr>
            <a:t>TITLE I--$1,108,928</a:t>
          </a:r>
          <a:endParaRPr lang="en-US" b="1" dirty="0">
            <a:solidFill>
              <a:srgbClr val="FF0000"/>
            </a:solidFill>
          </a:endParaRPr>
        </a:p>
      </dgm:t>
    </dgm:pt>
    <dgm:pt modelId="{BCE5463C-2E6C-4BB9-9225-412FF81CDFAA}" type="parTrans" cxnId="{4E48AC27-A255-457A-BAB1-31CAC0D2D208}">
      <dgm:prSet/>
      <dgm:spPr/>
      <dgm:t>
        <a:bodyPr/>
        <a:lstStyle/>
        <a:p>
          <a:endParaRPr lang="en-US"/>
        </a:p>
      </dgm:t>
    </dgm:pt>
    <dgm:pt modelId="{8C2C9BCA-7F1D-49C9-A65D-E28A1E10426C}" type="sibTrans" cxnId="{4E48AC27-A255-457A-BAB1-31CAC0D2D208}">
      <dgm:prSet/>
      <dgm:spPr/>
      <dgm:t>
        <a:bodyPr/>
        <a:lstStyle/>
        <a:p>
          <a:endParaRPr lang="en-US"/>
        </a:p>
      </dgm:t>
    </dgm:pt>
    <dgm:pt modelId="{CFFA7AB6-3AE2-453A-8798-44B045FF8C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Salaries/Benefits for 5 MTSS teachers, Student Services Coordinator</a:t>
          </a:r>
          <a:endParaRPr lang="en-US" dirty="0"/>
        </a:p>
      </dgm:t>
    </dgm:pt>
    <dgm:pt modelId="{6E9714A7-8F01-420F-8C3D-EE058E534E68}" type="parTrans" cxnId="{962A2DEE-E92B-4EE1-9E72-6D056F0FFF7F}">
      <dgm:prSet/>
      <dgm:spPr/>
      <dgm:t>
        <a:bodyPr/>
        <a:lstStyle/>
        <a:p>
          <a:endParaRPr lang="en-US"/>
        </a:p>
      </dgm:t>
    </dgm:pt>
    <dgm:pt modelId="{AF91C856-7079-45DA-A290-B35F40C47842}" type="sibTrans" cxnId="{962A2DEE-E92B-4EE1-9E72-6D056F0FFF7F}">
      <dgm:prSet/>
      <dgm:spPr/>
      <dgm:t>
        <a:bodyPr/>
        <a:lstStyle/>
        <a:p>
          <a:endParaRPr lang="en-US"/>
        </a:p>
      </dgm:t>
    </dgm:pt>
    <dgm:pt modelId="{692FABED-5AFD-4581-AABB-D000C2C6A5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Non Public Title I Student Services</a:t>
          </a:r>
          <a:endParaRPr lang="en-US" dirty="0"/>
        </a:p>
      </dgm:t>
    </dgm:pt>
    <dgm:pt modelId="{9120F67B-43C6-43D4-893C-1DE9298302EF}" type="parTrans" cxnId="{CEC7D1DE-D68D-4814-8289-42C2304BC84F}">
      <dgm:prSet/>
      <dgm:spPr/>
      <dgm:t>
        <a:bodyPr/>
        <a:lstStyle/>
        <a:p>
          <a:endParaRPr lang="en-US"/>
        </a:p>
      </dgm:t>
    </dgm:pt>
    <dgm:pt modelId="{ABC9B6B9-BA68-4D2C-9909-C4EFC016F072}" type="sibTrans" cxnId="{CEC7D1DE-D68D-4814-8289-42C2304BC84F}">
      <dgm:prSet/>
      <dgm:spPr/>
      <dgm:t>
        <a:bodyPr/>
        <a:lstStyle/>
        <a:p>
          <a:endParaRPr lang="en-US"/>
        </a:p>
      </dgm:t>
    </dgm:pt>
    <dgm:pt modelId="{669D7241-741C-427A-979D-96B586BE2E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Curriculum Resources </a:t>
          </a:r>
        </a:p>
        <a:p>
          <a:pPr>
            <a:lnSpc>
              <a:spcPct val="100000"/>
            </a:lnSpc>
          </a:pPr>
          <a:r>
            <a:rPr lang="en-US" b="0" i="0" baseline="0" dirty="0"/>
            <a:t>         Star 360,  </a:t>
          </a:r>
          <a:r>
            <a:rPr lang="en-US" b="0" i="0" baseline="0" dirty="0" err="1"/>
            <a:t>Acadience</a:t>
          </a:r>
          <a:r>
            <a:rPr lang="en-US" b="0" i="0" baseline="0" dirty="0"/>
            <a:t>, Freckle</a:t>
          </a:r>
        </a:p>
        <a:p>
          <a:pPr>
            <a:lnSpc>
              <a:spcPct val="100000"/>
            </a:lnSpc>
          </a:pPr>
          <a:r>
            <a:rPr lang="en-US" b="0" i="0" baseline="0" dirty="0"/>
            <a:t>         Accelerated Reader, Spring Math</a:t>
          </a:r>
        </a:p>
        <a:p>
          <a:pPr>
            <a:lnSpc>
              <a:spcPct val="100000"/>
            </a:lnSpc>
          </a:pPr>
          <a:r>
            <a:rPr lang="en-US" b="0" i="0" baseline="0" dirty="0"/>
            <a:t>         Fluency &amp; Fitness,  </a:t>
          </a:r>
          <a:r>
            <a:rPr lang="en-US" b="0" i="0" baseline="0" dirty="0" err="1"/>
            <a:t>iCEV</a:t>
          </a:r>
          <a:endParaRPr lang="en-US" dirty="0"/>
        </a:p>
      </dgm:t>
    </dgm:pt>
    <dgm:pt modelId="{C58B60D2-D657-4874-8454-304399589AF5}" type="parTrans" cxnId="{ECB6688E-63D7-4A11-8264-6303378A0704}">
      <dgm:prSet/>
      <dgm:spPr/>
      <dgm:t>
        <a:bodyPr/>
        <a:lstStyle/>
        <a:p>
          <a:endParaRPr lang="en-US"/>
        </a:p>
      </dgm:t>
    </dgm:pt>
    <dgm:pt modelId="{97339DC6-61F6-4D8C-AE10-6502DC15FF6F}" type="sibTrans" cxnId="{ECB6688E-63D7-4A11-8264-6303378A0704}">
      <dgm:prSet/>
      <dgm:spPr/>
      <dgm:t>
        <a:bodyPr/>
        <a:lstStyle/>
        <a:p>
          <a:endParaRPr lang="en-US"/>
        </a:p>
      </dgm:t>
    </dgm:pt>
    <dgm:pt modelId="{AEFCB6C3-27C8-42C5-BC0E-BFB4D89439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Family Engagement Activities</a:t>
          </a:r>
          <a:endParaRPr lang="en-US" dirty="0"/>
        </a:p>
      </dgm:t>
    </dgm:pt>
    <dgm:pt modelId="{27651BEA-AE91-41BD-BC4C-0947AA316F31}" type="parTrans" cxnId="{DF9E4D75-B363-49E8-B80B-598938DC8F53}">
      <dgm:prSet/>
      <dgm:spPr/>
      <dgm:t>
        <a:bodyPr/>
        <a:lstStyle/>
        <a:p>
          <a:endParaRPr lang="en-US"/>
        </a:p>
      </dgm:t>
    </dgm:pt>
    <dgm:pt modelId="{CCCC805F-0154-432F-A568-6D9898A20E77}" type="sibTrans" cxnId="{DF9E4D75-B363-49E8-B80B-598938DC8F53}">
      <dgm:prSet/>
      <dgm:spPr/>
      <dgm:t>
        <a:bodyPr/>
        <a:lstStyle/>
        <a:p>
          <a:endParaRPr lang="en-US"/>
        </a:p>
      </dgm:t>
    </dgm:pt>
    <dgm:pt modelId="{E980EA0F-9D1E-41C3-9B3A-BE988C15C2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Camp Creativity</a:t>
          </a:r>
          <a:endParaRPr lang="en-US" dirty="0"/>
        </a:p>
      </dgm:t>
    </dgm:pt>
    <dgm:pt modelId="{1800DCB2-1F06-4809-95AC-0CBFC0A15308}" type="parTrans" cxnId="{1BEC4D0C-1FFB-447F-8424-02C94F815631}">
      <dgm:prSet/>
      <dgm:spPr/>
      <dgm:t>
        <a:bodyPr/>
        <a:lstStyle/>
        <a:p>
          <a:endParaRPr lang="en-US"/>
        </a:p>
      </dgm:t>
    </dgm:pt>
    <dgm:pt modelId="{C6697235-35DC-42BA-ACE8-83108686651B}" type="sibTrans" cxnId="{1BEC4D0C-1FFB-447F-8424-02C94F815631}">
      <dgm:prSet/>
      <dgm:spPr/>
      <dgm:t>
        <a:bodyPr/>
        <a:lstStyle/>
        <a:p>
          <a:endParaRPr lang="en-US"/>
        </a:p>
      </dgm:t>
    </dgm:pt>
    <dgm:pt modelId="{70D134C5-5BF9-482E-9F74-738A4C673D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PBIS incentives</a:t>
          </a:r>
        </a:p>
      </dgm:t>
    </dgm:pt>
    <dgm:pt modelId="{54C1B1C3-D914-426A-B333-C99F0337CAA0}" type="parTrans" cxnId="{C91468E2-3195-42B0-A828-BDCA3F775974}">
      <dgm:prSet/>
      <dgm:spPr/>
      <dgm:t>
        <a:bodyPr/>
        <a:lstStyle/>
        <a:p>
          <a:endParaRPr lang="en-US"/>
        </a:p>
      </dgm:t>
    </dgm:pt>
    <dgm:pt modelId="{77BFF610-B5EC-4DD2-921E-D2D4F21DC579}" type="sibTrans" cxnId="{C91468E2-3195-42B0-A828-BDCA3F775974}">
      <dgm:prSet/>
      <dgm:spPr/>
      <dgm:t>
        <a:bodyPr/>
        <a:lstStyle/>
        <a:p>
          <a:endParaRPr lang="en-US"/>
        </a:p>
      </dgm:t>
    </dgm:pt>
    <dgm:pt modelId="{F08EBABB-1924-4ED8-B423-F05C79522A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Technology Supplies</a:t>
          </a:r>
          <a:endParaRPr lang="en-US" dirty="0"/>
        </a:p>
      </dgm:t>
    </dgm:pt>
    <dgm:pt modelId="{5698595D-6C5F-44A2-BE86-707BB157E22F}" type="parTrans" cxnId="{54B4BC69-CBFC-4000-99B8-60964481F4AA}">
      <dgm:prSet/>
      <dgm:spPr/>
      <dgm:t>
        <a:bodyPr/>
        <a:lstStyle/>
        <a:p>
          <a:endParaRPr lang="en-US"/>
        </a:p>
      </dgm:t>
    </dgm:pt>
    <dgm:pt modelId="{7368FC95-E16D-4D75-8FC2-179AF8D6A5AC}" type="sibTrans" cxnId="{54B4BC69-CBFC-4000-99B8-60964481F4AA}">
      <dgm:prSet/>
      <dgm:spPr/>
      <dgm:t>
        <a:bodyPr/>
        <a:lstStyle/>
        <a:p>
          <a:endParaRPr lang="en-US"/>
        </a:p>
      </dgm:t>
    </dgm:pt>
    <dgm:pt modelId="{4DE4EF41-FDAF-4802-B822-630651F13B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MTSS Supplies</a:t>
          </a:r>
        </a:p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964BB01F-0133-4CC8-81BA-DB87ECE2FADE}" type="parTrans" cxnId="{E859CD59-EDCE-41C2-9AD2-DB72AF4F2B3D}">
      <dgm:prSet/>
      <dgm:spPr/>
      <dgm:t>
        <a:bodyPr/>
        <a:lstStyle/>
        <a:p>
          <a:endParaRPr lang="en-US"/>
        </a:p>
      </dgm:t>
    </dgm:pt>
    <dgm:pt modelId="{C4707796-4286-49F0-A198-932E6FE28CA2}" type="sibTrans" cxnId="{E859CD59-EDCE-41C2-9AD2-DB72AF4F2B3D}">
      <dgm:prSet/>
      <dgm:spPr/>
      <dgm:t>
        <a:bodyPr/>
        <a:lstStyle/>
        <a:p>
          <a:endParaRPr lang="en-US"/>
        </a:p>
      </dgm:t>
    </dgm:pt>
    <dgm:pt modelId="{0D0CD2E7-6D89-474B-9EC4-9ED73CC4E8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baseline="0" dirty="0">
              <a:solidFill>
                <a:srgbClr val="FF0000"/>
              </a:solidFill>
            </a:rPr>
            <a:t>TITLE II--$112,426</a:t>
          </a:r>
          <a:endParaRPr lang="en-US" b="1" dirty="0">
            <a:solidFill>
              <a:srgbClr val="FF0000"/>
            </a:solidFill>
          </a:endParaRPr>
        </a:p>
      </dgm:t>
    </dgm:pt>
    <dgm:pt modelId="{CC30CB16-B78F-4CE6-B758-0C332817A83D}" type="parTrans" cxnId="{4779AD12-2775-4387-AD09-4EA3000CFB8A}">
      <dgm:prSet/>
      <dgm:spPr/>
      <dgm:t>
        <a:bodyPr/>
        <a:lstStyle/>
        <a:p>
          <a:endParaRPr lang="en-US"/>
        </a:p>
      </dgm:t>
    </dgm:pt>
    <dgm:pt modelId="{B3FDA7A7-6060-48DF-BB41-746245E175B3}" type="sibTrans" cxnId="{4779AD12-2775-4387-AD09-4EA3000CFB8A}">
      <dgm:prSet/>
      <dgm:spPr/>
      <dgm:t>
        <a:bodyPr/>
        <a:lstStyle/>
        <a:p>
          <a:endParaRPr lang="en-US"/>
        </a:p>
      </dgm:t>
    </dgm:pt>
    <dgm:pt modelId="{34E34471-59DC-415C-AF51-8BDE858393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Professional Development</a:t>
          </a:r>
          <a:endParaRPr lang="en-US" dirty="0"/>
        </a:p>
      </dgm:t>
    </dgm:pt>
    <dgm:pt modelId="{2C655502-D7C8-4434-9959-56A0FC092198}" type="parTrans" cxnId="{3EDC10B1-5368-4468-BACF-234519AEA46A}">
      <dgm:prSet/>
      <dgm:spPr/>
      <dgm:t>
        <a:bodyPr/>
        <a:lstStyle/>
        <a:p>
          <a:endParaRPr lang="en-US"/>
        </a:p>
      </dgm:t>
    </dgm:pt>
    <dgm:pt modelId="{D58F6A99-5ACA-400D-8C7F-23B8D0253CD0}" type="sibTrans" cxnId="{3EDC10B1-5368-4468-BACF-234519AEA46A}">
      <dgm:prSet/>
      <dgm:spPr/>
      <dgm:t>
        <a:bodyPr/>
        <a:lstStyle/>
        <a:p>
          <a:endParaRPr lang="en-US"/>
        </a:p>
      </dgm:t>
    </dgm:pt>
    <dgm:pt modelId="{8E82659F-FFFE-438D-84A2-0B38271E414B}">
      <dgm:prSet/>
      <dgm:spPr/>
      <dgm:t>
        <a:bodyPr/>
        <a:lstStyle/>
        <a:p>
          <a:r>
            <a:rPr lang="en-US" dirty="0"/>
            <a:t>Common assessments</a:t>
          </a:r>
        </a:p>
      </dgm:t>
    </dgm:pt>
    <dgm:pt modelId="{7495E999-E720-4F4E-B95D-A2DAFDF5C8B4}" type="parTrans" cxnId="{6815C371-9608-4691-BD1E-0C2028F94696}">
      <dgm:prSet/>
      <dgm:spPr/>
      <dgm:t>
        <a:bodyPr/>
        <a:lstStyle/>
        <a:p>
          <a:endParaRPr lang="en-US"/>
        </a:p>
      </dgm:t>
    </dgm:pt>
    <dgm:pt modelId="{034A7F44-D8E8-4A88-BA2B-D957FACA3892}" type="sibTrans" cxnId="{6815C371-9608-4691-BD1E-0C2028F94696}">
      <dgm:prSet/>
      <dgm:spPr/>
      <dgm:t>
        <a:bodyPr/>
        <a:lstStyle/>
        <a:p>
          <a:endParaRPr lang="en-US"/>
        </a:p>
      </dgm:t>
    </dgm:pt>
    <dgm:pt modelId="{4D6F7A31-7D7F-48E6-AD00-E934AB55CCFD}">
      <dgm:prSet/>
      <dgm:spPr/>
      <dgm:t>
        <a:bodyPr/>
        <a:lstStyle/>
        <a:p>
          <a:r>
            <a:rPr lang="en-US" b="0" i="0" baseline="0" dirty="0"/>
            <a:t>Standards aligned reporting</a:t>
          </a:r>
          <a:endParaRPr lang="en-US" dirty="0"/>
        </a:p>
      </dgm:t>
    </dgm:pt>
    <dgm:pt modelId="{B6115195-9990-41E9-97C9-C9D66FEE977A}" type="parTrans" cxnId="{35D4D60D-FED7-4160-9DD1-B4A946A6D75A}">
      <dgm:prSet/>
      <dgm:spPr/>
      <dgm:t>
        <a:bodyPr/>
        <a:lstStyle/>
        <a:p>
          <a:endParaRPr lang="en-US"/>
        </a:p>
      </dgm:t>
    </dgm:pt>
    <dgm:pt modelId="{5CFA0BEF-16C7-42F8-8E9A-E0C5B4B5C33F}" type="sibTrans" cxnId="{35D4D60D-FED7-4160-9DD1-B4A946A6D75A}">
      <dgm:prSet/>
      <dgm:spPr/>
      <dgm:t>
        <a:bodyPr/>
        <a:lstStyle/>
        <a:p>
          <a:endParaRPr lang="en-US"/>
        </a:p>
      </dgm:t>
    </dgm:pt>
    <dgm:pt modelId="{BD36DBB2-4AFE-48EB-9BFB-30C85E7878A9}">
      <dgm:prSet/>
      <dgm:spPr/>
      <dgm:t>
        <a:bodyPr/>
        <a:lstStyle/>
        <a:p>
          <a:r>
            <a:rPr lang="en-US"/>
            <a:t>Data informed instruction</a:t>
          </a:r>
        </a:p>
      </dgm:t>
    </dgm:pt>
    <dgm:pt modelId="{E9ACB462-CE14-4E86-BEBF-8399474D9865}" type="parTrans" cxnId="{A118B113-CAF7-47B8-AA48-6A0A23C59067}">
      <dgm:prSet/>
      <dgm:spPr/>
      <dgm:t>
        <a:bodyPr/>
        <a:lstStyle/>
        <a:p>
          <a:endParaRPr lang="en-US"/>
        </a:p>
      </dgm:t>
    </dgm:pt>
    <dgm:pt modelId="{D4D00461-A989-4AC5-88EA-9CA98AD300DB}" type="sibTrans" cxnId="{A118B113-CAF7-47B8-AA48-6A0A23C59067}">
      <dgm:prSet/>
      <dgm:spPr/>
      <dgm:t>
        <a:bodyPr/>
        <a:lstStyle/>
        <a:p>
          <a:endParaRPr lang="en-US"/>
        </a:p>
      </dgm:t>
    </dgm:pt>
    <dgm:pt modelId="{1605A85E-C5A6-44A5-B27B-1788B4E610D8}">
      <dgm:prSet/>
      <dgm:spPr/>
      <dgm:t>
        <a:bodyPr/>
        <a:lstStyle/>
        <a:p>
          <a:r>
            <a:rPr lang="en-US" b="0" i="0" baseline="0" dirty="0"/>
            <a:t>Technology integration</a:t>
          </a:r>
          <a:endParaRPr lang="en-US" dirty="0"/>
        </a:p>
      </dgm:t>
    </dgm:pt>
    <dgm:pt modelId="{EAA64781-FF3E-4E8A-B564-6E350C1A06F4}" type="parTrans" cxnId="{E7A457CF-3386-4851-820B-40A0D8248FE0}">
      <dgm:prSet/>
      <dgm:spPr/>
      <dgm:t>
        <a:bodyPr/>
        <a:lstStyle/>
        <a:p>
          <a:endParaRPr lang="en-US"/>
        </a:p>
      </dgm:t>
    </dgm:pt>
    <dgm:pt modelId="{DBE85A5C-AE0A-47CD-849F-039619326B95}" type="sibTrans" cxnId="{E7A457CF-3386-4851-820B-40A0D8248FE0}">
      <dgm:prSet/>
      <dgm:spPr/>
      <dgm:t>
        <a:bodyPr/>
        <a:lstStyle/>
        <a:p>
          <a:endParaRPr lang="en-US"/>
        </a:p>
      </dgm:t>
    </dgm:pt>
    <dgm:pt modelId="{A7DD60E3-2BDB-4F92-939E-174EABAFE948}">
      <dgm:prSet/>
      <dgm:spPr/>
      <dgm:t>
        <a:bodyPr/>
        <a:lstStyle/>
        <a:p>
          <a:pPr>
            <a:lnSpc>
              <a:spcPct val="100000"/>
            </a:lnSpc>
          </a:pPr>
          <a:endParaRPr lang="en-US" b="0" i="0" baseline="0" dirty="0"/>
        </a:p>
        <a:p>
          <a:pPr>
            <a:lnSpc>
              <a:spcPct val="100000"/>
            </a:lnSpc>
          </a:pPr>
          <a:r>
            <a:rPr lang="en-US" b="0" i="0" baseline="0" dirty="0"/>
            <a:t>Non Public Schools Professional Development</a:t>
          </a:r>
          <a:endParaRPr lang="en-US" dirty="0"/>
        </a:p>
      </dgm:t>
    </dgm:pt>
    <dgm:pt modelId="{9B513E53-09E9-4AE0-8102-BFF7E875DD46}" type="parTrans" cxnId="{DA63E63B-7F4E-44EF-82E2-F49923BD44BE}">
      <dgm:prSet/>
      <dgm:spPr/>
      <dgm:t>
        <a:bodyPr/>
        <a:lstStyle/>
        <a:p>
          <a:endParaRPr lang="en-US"/>
        </a:p>
      </dgm:t>
    </dgm:pt>
    <dgm:pt modelId="{E60BC1DC-49A8-4837-A847-05AAD442BDF9}" type="sibTrans" cxnId="{DA63E63B-7F4E-44EF-82E2-F49923BD44BE}">
      <dgm:prSet/>
      <dgm:spPr/>
      <dgm:t>
        <a:bodyPr/>
        <a:lstStyle/>
        <a:p>
          <a:endParaRPr lang="en-US"/>
        </a:p>
      </dgm:t>
    </dgm:pt>
    <dgm:pt modelId="{1091328C-56CD-43E5-B965-7792D26334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baseline="0" dirty="0">
              <a:solidFill>
                <a:srgbClr val="FF0000"/>
              </a:solidFill>
            </a:rPr>
            <a:t>TITLE IV--$84,488</a:t>
          </a:r>
          <a:endParaRPr lang="en-US" b="1" dirty="0">
            <a:solidFill>
              <a:srgbClr val="FF0000"/>
            </a:solidFill>
          </a:endParaRPr>
        </a:p>
      </dgm:t>
    </dgm:pt>
    <dgm:pt modelId="{F95A631D-5612-4BCF-B228-65FD07CE202E}" type="parTrans" cxnId="{B450AC4C-AA10-41F3-BCDF-72D74119AAA5}">
      <dgm:prSet/>
      <dgm:spPr/>
      <dgm:t>
        <a:bodyPr/>
        <a:lstStyle/>
        <a:p>
          <a:endParaRPr lang="en-US"/>
        </a:p>
      </dgm:t>
    </dgm:pt>
    <dgm:pt modelId="{C2C8E0C8-E196-4309-ADA6-C54BC2ED416B}" type="sibTrans" cxnId="{B450AC4C-AA10-41F3-BCDF-72D74119AAA5}">
      <dgm:prSet/>
      <dgm:spPr/>
      <dgm:t>
        <a:bodyPr/>
        <a:lstStyle/>
        <a:p>
          <a:endParaRPr lang="en-US"/>
        </a:p>
      </dgm:t>
    </dgm:pt>
    <dgm:pt modelId="{59A3F5FF-D128-4116-B2E9-EEFD9CB377F1}">
      <dgm:prSet custT="1"/>
      <dgm:spPr/>
      <dgm:t>
        <a:bodyPr/>
        <a:lstStyle/>
        <a:p>
          <a:pPr algn="l">
            <a:lnSpc>
              <a:spcPct val="100000"/>
            </a:lnSpc>
            <a:buNone/>
          </a:pPr>
          <a:r>
            <a:rPr lang="en-US" sz="1300" b="0" i="0" baseline="0" dirty="0"/>
            <a:t>Professional Development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300" b="0" i="0" baseline="0" dirty="0"/>
            <a:t>       </a:t>
          </a:r>
          <a:r>
            <a:rPr lang="en-US" sz="1100" b="0" i="0" baseline="0" dirty="0"/>
            <a:t>PA STEELS standards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100" b="0" i="0" baseline="0" dirty="0"/>
            <a:t>        Career &amp; Workforce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100" b="0" i="0" baseline="0" dirty="0"/>
            <a:t>         Readiness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100" b="0" i="0" baseline="0" dirty="0"/>
            <a:t>         World of Work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100" b="0" i="0" baseline="0" dirty="0"/>
            <a:t>         Reading Achievement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100" b="0" i="0" baseline="0" dirty="0"/>
            <a:t>         Center</a:t>
          </a:r>
        </a:p>
        <a:p>
          <a:pPr algn="l">
            <a:lnSpc>
              <a:spcPct val="100000"/>
            </a:lnSpc>
            <a:buNone/>
          </a:pPr>
          <a:endParaRPr lang="en-US" sz="1300" b="0" i="0" baseline="0" dirty="0"/>
        </a:p>
        <a:p>
          <a:pPr algn="l">
            <a:lnSpc>
              <a:spcPct val="100000"/>
            </a:lnSpc>
            <a:buNone/>
          </a:pPr>
          <a:r>
            <a:rPr lang="en-US" sz="1000" b="0" i="1" baseline="0" dirty="0"/>
            <a:t>NOTE:  We are transferring all Title IV funds to Title I</a:t>
          </a:r>
        </a:p>
        <a:p>
          <a:pPr algn="l">
            <a:lnSpc>
              <a:spcPct val="100000"/>
            </a:lnSpc>
            <a:buNone/>
          </a:pPr>
          <a:endParaRPr lang="en-US" sz="1300" dirty="0"/>
        </a:p>
      </dgm:t>
    </dgm:pt>
    <dgm:pt modelId="{E38CD139-19AA-4593-A548-EF9D09959B5F}" type="parTrans" cxnId="{578C8F5C-9496-4E00-A369-9816E94792F7}">
      <dgm:prSet/>
      <dgm:spPr/>
      <dgm:t>
        <a:bodyPr/>
        <a:lstStyle/>
        <a:p>
          <a:endParaRPr lang="en-US"/>
        </a:p>
      </dgm:t>
    </dgm:pt>
    <dgm:pt modelId="{0DB94522-EBDC-4525-A89C-ED4EB3ADFAAD}" type="sibTrans" cxnId="{578C8F5C-9496-4E00-A369-9816E94792F7}">
      <dgm:prSet/>
      <dgm:spPr/>
      <dgm:t>
        <a:bodyPr/>
        <a:lstStyle/>
        <a:p>
          <a:endParaRPr lang="en-US"/>
        </a:p>
      </dgm:t>
    </dgm:pt>
    <dgm:pt modelId="{65248913-AE14-48A7-9980-91ADD96E20CC}">
      <dgm:prSet/>
      <dgm:spPr/>
      <dgm:t>
        <a:bodyPr/>
        <a:lstStyle/>
        <a:p>
          <a:r>
            <a:rPr lang="en-US" dirty="0" err="1"/>
            <a:t>Intag</a:t>
          </a:r>
          <a:r>
            <a:rPr lang="en-US" dirty="0"/>
            <a:t> Aquaponics</a:t>
          </a:r>
        </a:p>
      </dgm:t>
    </dgm:pt>
    <dgm:pt modelId="{21ED0789-D58B-45EB-8F9E-261886A2128C}" type="parTrans" cxnId="{23107799-9333-48A1-A5E4-B091B81BF4AB}">
      <dgm:prSet/>
      <dgm:spPr/>
      <dgm:t>
        <a:bodyPr/>
        <a:lstStyle/>
        <a:p>
          <a:endParaRPr lang="en-US"/>
        </a:p>
      </dgm:t>
    </dgm:pt>
    <dgm:pt modelId="{FAD2B312-034B-45A2-A41E-66E06BB0866E}" type="sibTrans" cxnId="{23107799-9333-48A1-A5E4-B091B81BF4AB}">
      <dgm:prSet/>
      <dgm:spPr/>
      <dgm:t>
        <a:bodyPr/>
        <a:lstStyle/>
        <a:p>
          <a:endParaRPr lang="en-US"/>
        </a:p>
      </dgm:t>
    </dgm:pt>
    <dgm:pt modelId="{662F5168-7649-43A3-987F-339E7D1E2D7D}" type="pres">
      <dgm:prSet presAssocID="{1987C47C-B694-44ED-9ACD-D4BA97F0D623}" presName="root" presStyleCnt="0">
        <dgm:presLayoutVars>
          <dgm:dir/>
          <dgm:resizeHandles val="exact"/>
        </dgm:presLayoutVars>
      </dgm:prSet>
      <dgm:spPr/>
    </dgm:pt>
    <dgm:pt modelId="{EA8CDFE9-B6BF-4545-9067-F0C0038D3F56}" type="pres">
      <dgm:prSet presAssocID="{093C4591-1A97-4A77-9ACC-9410B1D5C358}" presName="compNode" presStyleCnt="0"/>
      <dgm:spPr/>
    </dgm:pt>
    <dgm:pt modelId="{0F71381C-082F-4ED2-9A55-083D242FCC67}" type="pres">
      <dgm:prSet presAssocID="{093C4591-1A97-4A77-9ACC-9410B1D5C358}" presName="iconRect" presStyleLbl="node1" presStyleIdx="0" presStyleCnt="5" custLinFactNeighborX="40543" custLinFactNeighborY="76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767EB56-FBBB-494B-9944-469BDCDC2F29}" type="pres">
      <dgm:prSet presAssocID="{093C4591-1A97-4A77-9ACC-9410B1D5C358}" presName="iconSpace" presStyleCnt="0"/>
      <dgm:spPr/>
    </dgm:pt>
    <dgm:pt modelId="{803FF1D5-610B-4CBB-9597-24323B318151}" type="pres">
      <dgm:prSet presAssocID="{093C4591-1A97-4A77-9ACC-9410B1D5C358}" presName="parTx" presStyleLbl="revTx" presStyleIdx="0" presStyleCnt="10">
        <dgm:presLayoutVars>
          <dgm:chMax val="0"/>
          <dgm:chPref val="0"/>
        </dgm:presLayoutVars>
      </dgm:prSet>
      <dgm:spPr/>
    </dgm:pt>
    <dgm:pt modelId="{BFBE18BA-B4D9-4D5C-81D8-81E88F7AD1FC}" type="pres">
      <dgm:prSet presAssocID="{093C4591-1A97-4A77-9ACC-9410B1D5C358}" presName="txSpace" presStyleCnt="0"/>
      <dgm:spPr/>
    </dgm:pt>
    <dgm:pt modelId="{182D5F85-689E-4232-825D-99F14598941F}" type="pres">
      <dgm:prSet presAssocID="{093C4591-1A97-4A77-9ACC-9410B1D5C358}" presName="desTx" presStyleLbl="revTx" presStyleIdx="1" presStyleCnt="10">
        <dgm:presLayoutVars/>
      </dgm:prSet>
      <dgm:spPr/>
    </dgm:pt>
    <dgm:pt modelId="{E4B6DECB-306E-4C42-ABDB-5749155BCF1A}" type="pres">
      <dgm:prSet presAssocID="{CEA0F995-8999-46E5-98C3-F2A8AA9C4515}" presName="sibTrans" presStyleCnt="0"/>
      <dgm:spPr/>
    </dgm:pt>
    <dgm:pt modelId="{5722C9A1-8C69-44F6-9D33-0119F0AC5E89}" type="pres">
      <dgm:prSet presAssocID="{90BA9622-B48F-4DC3-BF2A-0EC04F66BDF6}" presName="compNode" presStyleCnt="0"/>
      <dgm:spPr/>
    </dgm:pt>
    <dgm:pt modelId="{855102BE-6EB7-4848-9650-98A82BB5DCD3}" type="pres">
      <dgm:prSet presAssocID="{90BA9622-B48F-4DC3-BF2A-0EC04F66BDF6}" presName="iconRect" presStyleLbl="node1" presStyleIdx="1" presStyleCnt="5" custLinFactNeighborX="38598" custLinFactNeighborY="-330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F09255F-406F-43FF-80C6-30E3C89D2B83}" type="pres">
      <dgm:prSet presAssocID="{90BA9622-B48F-4DC3-BF2A-0EC04F66BDF6}" presName="iconSpace" presStyleCnt="0"/>
      <dgm:spPr/>
    </dgm:pt>
    <dgm:pt modelId="{FE154DE7-1D63-4DB7-95D0-55526CEB454A}" type="pres">
      <dgm:prSet presAssocID="{90BA9622-B48F-4DC3-BF2A-0EC04F66BDF6}" presName="parTx" presStyleLbl="revTx" presStyleIdx="2" presStyleCnt="10" custScaleX="100143" custScaleY="407852" custLinFactY="42491" custLinFactNeighborX="-6187" custLinFactNeighborY="100000">
        <dgm:presLayoutVars>
          <dgm:chMax val="0"/>
          <dgm:chPref val="0"/>
        </dgm:presLayoutVars>
      </dgm:prSet>
      <dgm:spPr/>
    </dgm:pt>
    <dgm:pt modelId="{82CA8AA9-1EEB-4C1D-8FDF-07FF3ABC9B84}" type="pres">
      <dgm:prSet presAssocID="{90BA9622-B48F-4DC3-BF2A-0EC04F66BDF6}" presName="txSpace" presStyleCnt="0"/>
      <dgm:spPr/>
    </dgm:pt>
    <dgm:pt modelId="{BE660F39-C131-4D33-B3A9-996E24CF26BC}" type="pres">
      <dgm:prSet presAssocID="{90BA9622-B48F-4DC3-BF2A-0EC04F66BDF6}" presName="desTx" presStyleLbl="revTx" presStyleIdx="3" presStyleCnt="10">
        <dgm:presLayoutVars/>
      </dgm:prSet>
      <dgm:spPr/>
    </dgm:pt>
    <dgm:pt modelId="{2358CAB0-873F-4870-8041-E47D38385C03}" type="pres">
      <dgm:prSet presAssocID="{44EE83D5-8D9D-417F-A316-BE8AEE94FC1C}" presName="sibTrans" presStyleCnt="0"/>
      <dgm:spPr/>
    </dgm:pt>
    <dgm:pt modelId="{85EF6D9C-3C30-4CF5-9737-8B79FA405696}" type="pres">
      <dgm:prSet presAssocID="{CE268F8E-4D7B-4517-853D-ACD8601F3112}" presName="compNode" presStyleCnt="0"/>
      <dgm:spPr/>
    </dgm:pt>
    <dgm:pt modelId="{3756D712-F43A-4DD9-B80C-946F5DD1C7B4}" type="pres">
      <dgm:prSet presAssocID="{CE268F8E-4D7B-4517-853D-ACD8601F3112}" presName="iconRect" presStyleLbl="node1" presStyleIdx="2" presStyleCnt="5" custLinFactY="-5910" custLinFactNeighborX="-68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D71A84A-43DC-4F6D-88B6-9D7CFAF5175A}" type="pres">
      <dgm:prSet presAssocID="{CE268F8E-4D7B-4517-853D-ACD8601F3112}" presName="iconSpace" presStyleCnt="0"/>
      <dgm:spPr/>
    </dgm:pt>
    <dgm:pt modelId="{BC8AE73C-8416-45B0-83F4-F9EEA0ACBA85}" type="pres">
      <dgm:prSet presAssocID="{CE268F8E-4D7B-4517-853D-ACD8601F3112}" presName="parTx" presStyleLbl="revTx" presStyleIdx="4" presStyleCnt="10" custScaleX="135691" custLinFactNeighborX="-20399" custLinFactNeighborY="-76642">
        <dgm:presLayoutVars>
          <dgm:chMax val="0"/>
          <dgm:chPref val="0"/>
        </dgm:presLayoutVars>
      </dgm:prSet>
      <dgm:spPr/>
    </dgm:pt>
    <dgm:pt modelId="{9E118F3E-A487-435C-A7A5-7E276E466EC2}" type="pres">
      <dgm:prSet presAssocID="{CE268F8E-4D7B-4517-853D-ACD8601F3112}" presName="txSpace" presStyleCnt="0"/>
      <dgm:spPr/>
    </dgm:pt>
    <dgm:pt modelId="{6F5FC056-215D-40E6-B69B-741532C7E4F8}" type="pres">
      <dgm:prSet presAssocID="{CE268F8E-4D7B-4517-853D-ACD8601F3112}" presName="desTx" presStyleLbl="revTx" presStyleIdx="5" presStyleCnt="10" custScaleX="169768" custScaleY="93020" custLinFactNeighborX="-20399" custLinFactNeighborY="-64466">
        <dgm:presLayoutVars/>
      </dgm:prSet>
      <dgm:spPr/>
    </dgm:pt>
    <dgm:pt modelId="{AA4469F6-17F6-42A5-A45C-6FAC682F775D}" type="pres">
      <dgm:prSet presAssocID="{8C2C9BCA-7F1D-49C9-A65D-E28A1E10426C}" presName="sibTrans" presStyleCnt="0"/>
      <dgm:spPr/>
    </dgm:pt>
    <dgm:pt modelId="{568C0036-D43A-41E9-BC16-09F45C253810}" type="pres">
      <dgm:prSet presAssocID="{0D0CD2E7-6D89-474B-9EC4-9ED73CC4E8E9}" presName="compNode" presStyleCnt="0"/>
      <dgm:spPr/>
    </dgm:pt>
    <dgm:pt modelId="{EF3A3039-51B2-49BF-A2E7-F0B8DE2FF23B}" type="pres">
      <dgm:prSet presAssocID="{0D0CD2E7-6D89-474B-9EC4-9ED73CC4E8E9}" presName="iconRect" presStyleLbl="node1" presStyleIdx="3" presStyleCnt="5" custLinFactNeighborX="5848" custLinFactNeighborY="-9951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D47D6BE-A769-4D6B-B2FE-C8B11E490C99}" type="pres">
      <dgm:prSet presAssocID="{0D0CD2E7-6D89-474B-9EC4-9ED73CC4E8E9}" presName="iconSpace" presStyleCnt="0"/>
      <dgm:spPr/>
    </dgm:pt>
    <dgm:pt modelId="{B5D2A8BC-5822-48DE-A3E6-8BE0897DAA25}" type="pres">
      <dgm:prSet presAssocID="{0D0CD2E7-6D89-474B-9EC4-9ED73CC4E8E9}" presName="parTx" presStyleLbl="revTx" presStyleIdx="6" presStyleCnt="10" custLinFactNeighborX="-21072" custLinFactNeighborY="-77642">
        <dgm:presLayoutVars>
          <dgm:chMax val="0"/>
          <dgm:chPref val="0"/>
        </dgm:presLayoutVars>
      </dgm:prSet>
      <dgm:spPr/>
    </dgm:pt>
    <dgm:pt modelId="{828C6A25-5C51-4BDE-B10A-870DA995331A}" type="pres">
      <dgm:prSet presAssocID="{0D0CD2E7-6D89-474B-9EC4-9ED73CC4E8E9}" presName="txSpace" presStyleCnt="0"/>
      <dgm:spPr/>
    </dgm:pt>
    <dgm:pt modelId="{0B6A52C2-99B8-419E-BFFD-2B1582104C12}" type="pres">
      <dgm:prSet presAssocID="{0D0CD2E7-6D89-474B-9EC4-9ED73CC4E8E9}" presName="desTx" presStyleLbl="revTx" presStyleIdx="7" presStyleCnt="10" custLinFactNeighborX="-24381" custLinFactNeighborY="-51583">
        <dgm:presLayoutVars/>
      </dgm:prSet>
      <dgm:spPr/>
    </dgm:pt>
    <dgm:pt modelId="{94A68B93-52E1-4920-876D-418B189DA6F0}" type="pres">
      <dgm:prSet presAssocID="{B3FDA7A7-6060-48DF-BB41-746245E175B3}" presName="sibTrans" presStyleCnt="0"/>
      <dgm:spPr/>
    </dgm:pt>
    <dgm:pt modelId="{ACEB84CA-B950-4681-BB56-EE63C37B2779}" type="pres">
      <dgm:prSet presAssocID="{1091328C-56CD-43E5-B965-7792D263340F}" presName="compNode" presStyleCnt="0"/>
      <dgm:spPr/>
    </dgm:pt>
    <dgm:pt modelId="{F73AA477-680B-40DD-89D0-109A0822FA2A}" type="pres">
      <dgm:prSet presAssocID="{1091328C-56CD-43E5-B965-7792D263340F}" presName="iconRect" presStyleLbl="node1" presStyleIdx="4" presStyleCnt="5" custLinFactY="-1294" custLinFactNeighborX="-3161" custLinFactNeighborY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3645F84-581E-45F2-B636-126EE714AE99}" type="pres">
      <dgm:prSet presAssocID="{1091328C-56CD-43E5-B965-7792D263340F}" presName="iconSpace" presStyleCnt="0"/>
      <dgm:spPr/>
    </dgm:pt>
    <dgm:pt modelId="{3DD6421B-0E1D-4FC3-B502-E5A602B6FAF1}" type="pres">
      <dgm:prSet presAssocID="{1091328C-56CD-43E5-B965-7792D263340F}" presName="parTx" presStyleLbl="revTx" presStyleIdx="8" presStyleCnt="10" custLinFactNeighborX="-17150" custLinFactNeighborY="-46654">
        <dgm:presLayoutVars>
          <dgm:chMax val="0"/>
          <dgm:chPref val="0"/>
        </dgm:presLayoutVars>
      </dgm:prSet>
      <dgm:spPr/>
    </dgm:pt>
    <dgm:pt modelId="{A902456F-14F5-48F6-ABB0-D7CD07D7EBF0}" type="pres">
      <dgm:prSet presAssocID="{1091328C-56CD-43E5-B965-7792D263340F}" presName="txSpace" presStyleCnt="0"/>
      <dgm:spPr/>
    </dgm:pt>
    <dgm:pt modelId="{00651977-C007-4BCC-955F-99B73379E1BE}" type="pres">
      <dgm:prSet presAssocID="{1091328C-56CD-43E5-B965-7792D263340F}" presName="desTx" presStyleLbl="revTx" presStyleIdx="9" presStyleCnt="10" custScaleY="143697" custLinFactNeighborX="-13459" custLinFactNeighborY="-18337">
        <dgm:presLayoutVars/>
      </dgm:prSet>
      <dgm:spPr/>
    </dgm:pt>
  </dgm:ptLst>
  <dgm:cxnLst>
    <dgm:cxn modelId="{25478A07-219D-4A67-9817-14C608517A32}" type="presOf" srcId="{0D0CD2E7-6D89-474B-9EC4-9ED73CC4E8E9}" destId="{B5D2A8BC-5822-48DE-A3E6-8BE0897DAA25}" srcOrd="0" destOrd="0" presId="urn:microsoft.com/office/officeart/2018/2/layout/IconLabelDescriptionList"/>
    <dgm:cxn modelId="{1BEC4D0C-1FFB-447F-8424-02C94F815631}" srcId="{CE268F8E-4D7B-4517-853D-ACD8601F3112}" destId="{E980EA0F-9D1E-41C3-9B3A-BE988C15C2ED}" srcOrd="4" destOrd="0" parTransId="{1800DCB2-1F06-4809-95AC-0CBFC0A15308}" sibTransId="{C6697235-35DC-42BA-ACE8-83108686651B}"/>
    <dgm:cxn modelId="{35D4D60D-FED7-4160-9DD1-B4A946A6D75A}" srcId="{34E34471-59DC-415C-AF51-8BDE858393E1}" destId="{4D6F7A31-7D7F-48E6-AD00-E934AB55CCFD}" srcOrd="1" destOrd="0" parTransId="{B6115195-9990-41E9-97C9-C9D66FEE977A}" sibTransId="{5CFA0BEF-16C7-42F8-8E9A-E0C5B4B5C33F}"/>
    <dgm:cxn modelId="{4779AD12-2775-4387-AD09-4EA3000CFB8A}" srcId="{1987C47C-B694-44ED-9ACD-D4BA97F0D623}" destId="{0D0CD2E7-6D89-474B-9EC4-9ED73CC4E8E9}" srcOrd="3" destOrd="0" parTransId="{CC30CB16-B78F-4CE6-B758-0C332817A83D}" sibTransId="{B3FDA7A7-6060-48DF-BB41-746245E175B3}"/>
    <dgm:cxn modelId="{A118B113-CAF7-47B8-AA48-6A0A23C59067}" srcId="{34E34471-59DC-415C-AF51-8BDE858393E1}" destId="{BD36DBB2-4AFE-48EB-9BFB-30C85E7878A9}" srcOrd="2" destOrd="0" parTransId="{E9ACB462-CE14-4E86-BEBF-8399474D9865}" sibTransId="{D4D00461-A989-4AC5-88EA-9CA98AD300DB}"/>
    <dgm:cxn modelId="{A6BE5915-EF98-4F5D-AAB2-1FA051C944F7}" type="presOf" srcId="{CFFA7AB6-3AE2-453A-8798-44B045FF8C21}" destId="{6F5FC056-215D-40E6-B69B-741532C7E4F8}" srcOrd="0" destOrd="0" presId="urn:microsoft.com/office/officeart/2018/2/layout/IconLabelDescriptionList"/>
    <dgm:cxn modelId="{5E1C4122-4000-455A-8B05-BD8E3020144D}" type="presOf" srcId="{CE268F8E-4D7B-4517-853D-ACD8601F3112}" destId="{BC8AE73C-8416-45B0-83F4-F9EEA0ACBA85}" srcOrd="0" destOrd="0" presId="urn:microsoft.com/office/officeart/2018/2/layout/IconLabelDescriptionList"/>
    <dgm:cxn modelId="{4E48AC27-A255-457A-BAB1-31CAC0D2D208}" srcId="{1987C47C-B694-44ED-9ACD-D4BA97F0D623}" destId="{CE268F8E-4D7B-4517-853D-ACD8601F3112}" srcOrd="2" destOrd="0" parTransId="{BCE5463C-2E6C-4BB9-9225-412FF81CDFAA}" sibTransId="{8C2C9BCA-7F1D-49C9-A65D-E28A1E10426C}"/>
    <dgm:cxn modelId="{5324232D-CDF3-4FA5-AA0B-D04F502E528A}" type="presOf" srcId="{8E82659F-FFFE-438D-84A2-0B38271E414B}" destId="{0B6A52C2-99B8-419E-BFFD-2B1582104C12}" srcOrd="0" destOrd="1" presId="urn:microsoft.com/office/officeart/2018/2/layout/IconLabelDescriptionList"/>
    <dgm:cxn modelId="{63862736-6F81-4FCF-BA9D-2AB607FF0AB7}" type="presOf" srcId="{692FABED-5AFD-4581-AABB-D000C2C6A5B4}" destId="{6F5FC056-215D-40E6-B69B-741532C7E4F8}" srcOrd="0" destOrd="1" presId="urn:microsoft.com/office/officeart/2018/2/layout/IconLabelDescriptionList"/>
    <dgm:cxn modelId="{8DB4C539-FBBC-486E-8CE4-9D155267DC9C}" type="presOf" srcId="{BD36DBB2-4AFE-48EB-9BFB-30C85E7878A9}" destId="{0B6A52C2-99B8-419E-BFFD-2B1582104C12}" srcOrd="0" destOrd="3" presId="urn:microsoft.com/office/officeart/2018/2/layout/IconLabelDescriptionList"/>
    <dgm:cxn modelId="{DA63E63B-7F4E-44EF-82E2-F49923BD44BE}" srcId="{0D0CD2E7-6D89-474B-9EC4-9ED73CC4E8E9}" destId="{A7DD60E3-2BDB-4F92-939E-174EABAFE948}" srcOrd="1" destOrd="0" parTransId="{9B513E53-09E9-4AE0-8102-BFF7E875DD46}" sibTransId="{E60BC1DC-49A8-4837-A847-05AAD442BDF9}"/>
    <dgm:cxn modelId="{9514903E-FD94-4EDD-ADF4-821E1BCE9DB9}" type="presOf" srcId="{4D6F7A31-7D7F-48E6-AD00-E934AB55CCFD}" destId="{0B6A52C2-99B8-419E-BFFD-2B1582104C12}" srcOrd="0" destOrd="2" presId="urn:microsoft.com/office/officeart/2018/2/layout/IconLabelDescriptionList"/>
    <dgm:cxn modelId="{578C8F5C-9496-4E00-A369-9816E94792F7}" srcId="{1091328C-56CD-43E5-B965-7792D263340F}" destId="{59A3F5FF-D128-4116-B2E9-EEFD9CB377F1}" srcOrd="0" destOrd="0" parTransId="{E38CD139-19AA-4593-A548-EF9D09959B5F}" sibTransId="{0DB94522-EBDC-4525-A89C-ED4EB3ADFAAD}"/>
    <dgm:cxn modelId="{E806CA62-4B97-4B22-BFE5-2C1496F5A6B4}" type="presOf" srcId="{1091328C-56CD-43E5-B965-7792D263340F}" destId="{3DD6421B-0E1D-4FC3-B502-E5A602B6FAF1}" srcOrd="0" destOrd="0" presId="urn:microsoft.com/office/officeart/2018/2/layout/IconLabelDescriptionList"/>
    <dgm:cxn modelId="{0ABE5F67-8801-42BA-8CC3-558E6DF98C95}" type="presOf" srcId="{1605A85E-C5A6-44A5-B27B-1788B4E610D8}" destId="{0B6A52C2-99B8-419E-BFFD-2B1582104C12}" srcOrd="0" destOrd="4" presId="urn:microsoft.com/office/officeart/2018/2/layout/IconLabelDescriptionList"/>
    <dgm:cxn modelId="{54B4BC69-CBFC-4000-99B8-60964481F4AA}" srcId="{CE268F8E-4D7B-4517-853D-ACD8601F3112}" destId="{F08EBABB-1924-4ED8-B423-F05C79522A0A}" srcOrd="6" destOrd="0" parTransId="{5698595D-6C5F-44A2-BE86-707BB157E22F}" sibTransId="{7368FC95-E16D-4D75-8FC2-179AF8D6A5AC}"/>
    <dgm:cxn modelId="{B450AC4C-AA10-41F3-BCDF-72D74119AAA5}" srcId="{1987C47C-B694-44ED-9ACD-D4BA97F0D623}" destId="{1091328C-56CD-43E5-B965-7792D263340F}" srcOrd="4" destOrd="0" parTransId="{F95A631D-5612-4BCF-B228-65FD07CE202E}" sibTransId="{C2C8E0C8-E196-4309-ADA6-C54BC2ED416B}"/>
    <dgm:cxn modelId="{0CC8576F-3D82-4F76-A10B-C9B4ABBEC909}" type="presOf" srcId="{AEFCB6C3-27C8-42C5-BC0E-BFB4D894390E}" destId="{6F5FC056-215D-40E6-B69B-741532C7E4F8}" srcOrd="0" destOrd="3" presId="urn:microsoft.com/office/officeart/2018/2/layout/IconLabelDescriptionList"/>
    <dgm:cxn modelId="{6815C371-9608-4691-BD1E-0C2028F94696}" srcId="{34E34471-59DC-415C-AF51-8BDE858393E1}" destId="{8E82659F-FFFE-438D-84A2-0B38271E414B}" srcOrd="0" destOrd="0" parTransId="{7495E999-E720-4F4E-B95D-A2DAFDF5C8B4}" sibTransId="{034A7F44-D8E8-4A88-BA2B-D957FACA3892}"/>
    <dgm:cxn modelId="{1C940A72-E737-4DC8-94CE-57A6E48F2432}" type="presOf" srcId="{F08EBABB-1924-4ED8-B423-F05C79522A0A}" destId="{6F5FC056-215D-40E6-B69B-741532C7E4F8}" srcOrd="0" destOrd="6" presId="urn:microsoft.com/office/officeart/2018/2/layout/IconLabelDescriptionList"/>
    <dgm:cxn modelId="{DF9E4D75-B363-49E8-B80B-598938DC8F53}" srcId="{CE268F8E-4D7B-4517-853D-ACD8601F3112}" destId="{AEFCB6C3-27C8-42C5-BC0E-BFB4D894390E}" srcOrd="3" destOrd="0" parTransId="{27651BEA-AE91-41BD-BC4C-0947AA316F31}" sibTransId="{CCCC805F-0154-432F-A568-6D9898A20E77}"/>
    <dgm:cxn modelId="{A720B555-9869-4ABE-A474-01412ECBB1D3}" type="presOf" srcId="{093C4591-1A97-4A77-9ACC-9410B1D5C358}" destId="{803FF1D5-610B-4CBB-9597-24323B318151}" srcOrd="0" destOrd="0" presId="urn:microsoft.com/office/officeart/2018/2/layout/IconLabelDescriptionList"/>
    <dgm:cxn modelId="{BACD2157-3F15-4302-A9BB-BB8C7BDED2B6}" type="presOf" srcId="{1987C47C-B694-44ED-9ACD-D4BA97F0D623}" destId="{662F5168-7649-43A3-987F-339E7D1E2D7D}" srcOrd="0" destOrd="0" presId="urn:microsoft.com/office/officeart/2018/2/layout/IconLabelDescriptionList"/>
    <dgm:cxn modelId="{E859CD59-EDCE-41C2-9AD2-DB72AF4F2B3D}" srcId="{CE268F8E-4D7B-4517-853D-ACD8601F3112}" destId="{4DE4EF41-FDAF-4802-B822-630651F13B4E}" srcOrd="7" destOrd="0" parTransId="{964BB01F-0133-4CC8-81BA-DB87ECE2FADE}" sibTransId="{C4707796-4286-49F0-A198-932E6FE28CA2}"/>
    <dgm:cxn modelId="{0D2A297A-5F16-4004-99CB-3B481B948518}" srcId="{1987C47C-B694-44ED-9ACD-D4BA97F0D623}" destId="{90BA9622-B48F-4DC3-BF2A-0EC04F66BDF6}" srcOrd="1" destOrd="0" parTransId="{9B17BE98-015F-4FBE-B861-6957DB330FBB}" sibTransId="{44EE83D5-8D9D-417F-A316-BE8AEE94FC1C}"/>
    <dgm:cxn modelId="{ECB6688E-63D7-4A11-8264-6303378A0704}" srcId="{CE268F8E-4D7B-4517-853D-ACD8601F3112}" destId="{669D7241-741C-427A-979D-96B586BE2E0E}" srcOrd="2" destOrd="0" parTransId="{C58B60D2-D657-4874-8454-304399589AF5}" sibTransId="{97339DC6-61F6-4D8C-AE10-6502DC15FF6F}"/>
    <dgm:cxn modelId="{48357698-A2C3-48CC-9B57-9F98683BC951}" type="presOf" srcId="{65248913-AE14-48A7-9980-91ADD96E20CC}" destId="{0B6A52C2-99B8-419E-BFFD-2B1582104C12}" srcOrd="0" destOrd="5" presId="urn:microsoft.com/office/officeart/2018/2/layout/IconLabelDescriptionList"/>
    <dgm:cxn modelId="{23107799-9333-48A1-A5E4-B091B81BF4AB}" srcId="{34E34471-59DC-415C-AF51-8BDE858393E1}" destId="{65248913-AE14-48A7-9980-91ADD96E20CC}" srcOrd="4" destOrd="0" parTransId="{21ED0789-D58B-45EB-8F9E-261886A2128C}" sibTransId="{FAD2B312-034B-45A2-A41E-66E06BB0866E}"/>
    <dgm:cxn modelId="{910C54A1-911B-4399-BE9D-E00761DEBCD2}" type="presOf" srcId="{59A3F5FF-D128-4116-B2E9-EEFD9CB377F1}" destId="{00651977-C007-4BCC-955F-99B73379E1BE}" srcOrd="0" destOrd="0" presId="urn:microsoft.com/office/officeart/2018/2/layout/IconLabelDescriptionList"/>
    <dgm:cxn modelId="{144F5AA6-C2AB-48DB-882B-BFF452D362B5}" type="presOf" srcId="{34E34471-59DC-415C-AF51-8BDE858393E1}" destId="{0B6A52C2-99B8-419E-BFFD-2B1582104C12}" srcOrd="0" destOrd="0" presId="urn:microsoft.com/office/officeart/2018/2/layout/IconLabelDescriptionList"/>
    <dgm:cxn modelId="{3EDC10B1-5368-4468-BACF-234519AEA46A}" srcId="{0D0CD2E7-6D89-474B-9EC4-9ED73CC4E8E9}" destId="{34E34471-59DC-415C-AF51-8BDE858393E1}" srcOrd="0" destOrd="0" parTransId="{2C655502-D7C8-4434-9959-56A0FC092198}" sibTransId="{D58F6A99-5ACA-400D-8C7F-23B8D0253CD0}"/>
    <dgm:cxn modelId="{6ADCF6C5-C55D-46AB-883F-83982521F67C}" type="presOf" srcId="{70D134C5-5BF9-482E-9F74-738A4C673DF0}" destId="{6F5FC056-215D-40E6-B69B-741532C7E4F8}" srcOrd="0" destOrd="5" presId="urn:microsoft.com/office/officeart/2018/2/layout/IconLabelDescriptionList"/>
    <dgm:cxn modelId="{2A41D6C9-5AD9-4915-B5E4-12D247D6C9F0}" type="presOf" srcId="{4DE4EF41-FDAF-4802-B822-630651F13B4E}" destId="{6F5FC056-215D-40E6-B69B-741532C7E4F8}" srcOrd="0" destOrd="7" presId="urn:microsoft.com/office/officeart/2018/2/layout/IconLabelDescriptionList"/>
    <dgm:cxn modelId="{E7A457CF-3386-4851-820B-40A0D8248FE0}" srcId="{34E34471-59DC-415C-AF51-8BDE858393E1}" destId="{1605A85E-C5A6-44A5-B27B-1788B4E610D8}" srcOrd="3" destOrd="0" parTransId="{EAA64781-FF3E-4E8A-B564-6E350C1A06F4}" sibTransId="{DBE85A5C-AE0A-47CD-849F-039619326B95}"/>
    <dgm:cxn modelId="{F64461D4-20D5-4026-AADD-207D19098DB8}" type="presOf" srcId="{A7DD60E3-2BDB-4F92-939E-174EABAFE948}" destId="{0B6A52C2-99B8-419E-BFFD-2B1582104C12}" srcOrd="0" destOrd="6" presId="urn:microsoft.com/office/officeart/2018/2/layout/IconLabelDescriptionList"/>
    <dgm:cxn modelId="{CEC7D1DE-D68D-4814-8289-42C2304BC84F}" srcId="{CE268F8E-4D7B-4517-853D-ACD8601F3112}" destId="{692FABED-5AFD-4581-AABB-D000C2C6A5B4}" srcOrd="1" destOrd="0" parTransId="{9120F67B-43C6-43D4-893C-1DE9298302EF}" sibTransId="{ABC9B6B9-BA68-4D2C-9909-C4EFC016F072}"/>
    <dgm:cxn modelId="{C91468E2-3195-42B0-A828-BDCA3F775974}" srcId="{CE268F8E-4D7B-4517-853D-ACD8601F3112}" destId="{70D134C5-5BF9-482E-9F74-738A4C673DF0}" srcOrd="5" destOrd="0" parTransId="{54C1B1C3-D914-426A-B333-C99F0337CAA0}" sibTransId="{77BFF610-B5EC-4DD2-921E-D2D4F21DC579}"/>
    <dgm:cxn modelId="{B803C7E3-D2E4-4158-96EB-802877C27945}" srcId="{1987C47C-B694-44ED-9ACD-D4BA97F0D623}" destId="{093C4591-1A97-4A77-9ACC-9410B1D5C358}" srcOrd="0" destOrd="0" parTransId="{4600AAA2-93E0-456D-9BAE-E8AF6AC0D0C9}" sibTransId="{CEA0F995-8999-46E5-98C3-F2A8AA9C4515}"/>
    <dgm:cxn modelId="{962A2DEE-E92B-4EE1-9E72-6D056F0FFF7F}" srcId="{CE268F8E-4D7B-4517-853D-ACD8601F3112}" destId="{CFFA7AB6-3AE2-453A-8798-44B045FF8C21}" srcOrd="0" destOrd="0" parTransId="{6E9714A7-8F01-420F-8C3D-EE058E534E68}" sibTransId="{AF91C856-7079-45DA-A290-B35F40C47842}"/>
    <dgm:cxn modelId="{FAD4EAF4-4E28-4864-B547-6ACFEF8CBD75}" type="presOf" srcId="{E980EA0F-9D1E-41C3-9B3A-BE988C15C2ED}" destId="{6F5FC056-215D-40E6-B69B-741532C7E4F8}" srcOrd="0" destOrd="4" presId="urn:microsoft.com/office/officeart/2018/2/layout/IconLabelDescriptionList"/>
    <dgm:cxn modelId="{B7254FF9-8C63-44BE-8924-B3D14C984990}" type="presOf" srcId="{669D7241-741C-427A-979D-96B586BE2E0E}" destId="{6F5FC056-215D-40E6-B69B-741532C7E4F8}" srcOrd="0" destOrd="2" presId="urn:microsoft.com/office/officeart/2018/2/layout/IconLabelDescriptionList"/>
    <dgm:cxn modelId="{4BDEA6FA-CFA4-43CA-B5EF-557C436371A5}" type="presOf" srcId="{90BA9622-B48F-4DC3-BF2A-0EC04F66BDF6}" destId="{FE154DE7-1D63-4DB7-95D0-55526CEB454A}" srcOrd="0" destOrd="0" presId="urn:microsoft.com/office/officeart/2018/2/layout/IconLabelDescriptionList"/>
    <dgm:cxn modelId="{145C04DC-D418-4B8B-9E6D-1280D54C8593}" type="presParOf" srcId="{662F5168-7649-43A3-987F-339E7D1E2D7D}" destId="{EA8CDFE9-B6BF-4545-9067-F0C0038D3F56}" srcOrd="0" destOrd="0" presId="urn:microsoft.com/office/officeart/2018/2/layout/IconLabelDescriptionList"/>
    <dgm:cxn modelId="{FDD15F4C-A211-430F-A432-239DD787EDD4}" type="presParOf" srcId="{EA8CDFE9-B6BF-4545-9067-F0C0038D3F56}" destId="{0F71381C-082F-4ED2-9A55-083D242FCC67}" srcOrd="0" destOrd="0" presId="urn:microsoft.com/office/officeart/2018/2/layout/IconLabelDescriptionList"/>
    <dgm:cxn modelId="{FB892F30-5860-4B2E-A935-5316CC32D27D}" type="presParOf" srcId="{EA8CDFE9-B6BF-4545-9067-F0C0038D3F56}" destId="{D767EB56-FBBB-494B-9944-469BDCDC2F29}" srcOrd="1" destOrd="0" presId="urn:microsoft.com/office/officeart/2018/2/layout/IconLabelDescriptionList"/>
    <dgm:cxn modelId="{FC128F45-3187-44DD-BC76-341E5E96E8ED}" type="presParOf" srcId="{EA8CDFE9-B6BF-4545-9067-F0C0038D3F56}" destId="{803FF1D5-610B-4CBB-9597-24323B318151}" srcOrd="2" destOrd="0" presId="urn:microsoft.com/office/officeart/2018/2/layout/IconLabelDescriptionList"/>
    <dgm:cxn modelId="{C68C89C5-22DB-46EE-8863-D75581329521}" type="presParOf" srcId="{EA8CDFE9-B6BF-4545-9067-F0C0038D3F56}" destId="{BFBE18BA-B4D9-4D5C-81D8-81E88F7AD1FC}" srcOrd="3" destOrd="0" presId="urn:microsoft.com/office/officeart/2018/2/layout/IconLabelDescriptionList"/>
    <dgm:cxn modelId="{7672DF35-EE50-4B53-B5DD-27B9127C6521}" type="presParOf" srcId="{EA8CDFE9-B6BF-4545-9067-F0C0038D3F56}" destId="{182D5F85-689E-4232-825D-99F14598941F}" srcOrd="4" destOrd="0" presId="urn:microsoft.com/office/officeart/2018/2/layout/IconLabelDescriptionList"/>
    <dgm:cxn modelId="{6F88C7AA-4F83-4A2E-B8F7-0AA98D69996D}" type="presParOf" srcId="{662F5168-7649-43A3-987F-339E7D1E2D7D}" destId="{E4B6DECB-306E-4C42-ABDB-5749155BCF1A}" srcOrd="1" destOrd="0" presId="urn:microsoft.com/office/officeart/2018/2/layout/IconLabelDescriptionList"/>
    <dgm:cxn modelId="{8E5361CD-3636-4BF3-B4A9-1DF065D0A53B}" type="presParOf" srcId="{662F5168-7649-43A3-987F-339E7D1E2D7D}" destId="{5722C9A1-8C69-44F6-9D33-0119F0AC5E89}" srcOrd="2" destOrd="0" presId="urn:microsoft.com/office/officeart/2018/2/layout/IconLabelDescriptionList"/>
    <dgm:cxn modelId="{35A48B60-B611-4977-A56B-5C7C5BB33D81}" type="presParOf" srcId="{5722C9A1-8C69-44F6-9D33-0119F0AC5E89}" destId="{855102BE-6EB7-4848-9650-98A82BB5DCD3}" srcOrd="0" destOrd="0" presId="urn:microsoft.com/office/officeart/2018/2/layout/IconLabelDescriptionList"/>
    <dgm:cxn modelId="{2D1DC7F8-9781-4825-90EE-DAB4AEE81730}" type="presParOf" srcId="{5722C9A1-8C69-44F6-9D33-0119F0AC5E89}" destId="{EF09255F-406F-43FF-80C6-30E3C89D2B83}" srcOrd="1" destOrd="0" presId="urn:microsoft.com/office/officeart/2018/2/layout/IconLabelDescriptionList"/>
    <dgm:cxn modelId="{E170B9BE-4606-483C-9FB3-FA9DB15B0B84}" type="presParOf" srcId="{5722C9A1-8C69-44F6-9D33-0119F0AC5E89}" destId="{FE154DE7-1D63-4DB7-95D0-55526CEB454A}" srcOrd="2" destOrd="0" presId="urn:microsoft.com/office/officeart/2018/2/layout/IconLabelDescriptionList"/>
    <dgm:cxn modelId="{467EED04-30B1-4A69-A298-74A45B576BDA}" type="presParOf" srcId="{5722C9A1-8C69-44F6-9D33-0119F0AC5E89}" destId="{82CA8AA9-1EEB-4C1D-8FDF-07FF3ABC9B84}" srcOrd="3" destOrd="0" presId="urn:microsoft.com/office/officeart/2018/2/layout/IconLabelDescriptionList"/>
    <dgm:cxn modelId="{27A58CCA-6169-4A2D-9840-E6D923708FE4}" type="presParOf" srcId="{5722C9A1-8C69-44F6-9D33-0119F0AC5E89}" destId="{BE660F39-C131-4D33-B3A9-996E24CF26BC}" srcOrd="4" destOrd="0" presId="urn:microsoft.com/office/officeart/2018/2/layout/IconLabelDescriptionList"/>
    <dgm:cxn modelId="{CE20ED27-8360-4577-912A-0C2EA255FFE4}" type="presParOf" srcId="{662F5168-7649-43A3-987F-339E7D1E2D7D}" destId="{2358CAB0-873F-4870-8041-E47D38385C03}" srcOrd="3" destOrd="0" presId="urn:microsoft.com/office/officeart/2018/2/layout/IconLabelDescriptionList"/>
    <dgm:cxn modelId="{4BFAF4B4-11D0-4CA6-9E06-40E37486D303}" type="presParOf" srcId="{662F5168-7649-43A3-987F-339E7D1E2D7D}" destId="{85EF6D9C-3C30-4CF5-9737-8B79FA405696}" srcOrd="4" destOrd="0" presId="urn:microsoft.com/office/officeart/2018/2/layout/IconLabelDescriptionList"/>
    <dgm:cxn modelId="{837FCA45-F2AF-4DBD-816E-84C943FC41F4}" type="presParOf" srcId="{85EF6D9C-3C30-4CF5-9737-8B79FA405696}" destId="{3756D712-F43A-4DD9-B80C-946F5DD1C7B4}" srcOrd="0" destOrd="0" presId="urn:microsoft.com/office/officeart/2018/2/layout/IconLabelDescriptionList"/>
    <dgm:cxn modelId="{D6776D61-724E-4141-95A2-6732F11FC53B}" type="presParOf" srcId="{85EF6D9C-3C30-4CF5-9737-8B79FA405696}" destId="{0D71A84A-43DC-4F6D-88B6-9D7CFAF5175A}" srcOrd="1" destOrd="0" presId="urn:microsoft.com/office/officeart/2018/2/layout/IconLabelDescriptionList"/>
    <dgm:cxn modelId="{981D8DED-2E85-4BC5-864D-85D7E4B610A3}" type="presParOf" srcId="{85EF6D9C-3C30-4CF5-9737-8B79FA405696}" destId="{BC8AE73C-8416-45B0-83F4-F9EEA0ACBA85}" srcOrd="2" destOrd="0" presId="urn:microsoft.com/office/officeart/2018/2/layout/IconLabelDescriptionList"/>
    <dgm:cxn modelId="{278B2EEA-180F-43CB-8E95-8301C1F4AA64}" type="presParOf" srcId="{85EF6D9C-3C30-4CF5-9737-8B79FA405696}" destId="{9E118F3E-A487-435C-A7A5-7E276E466EC2}" srcOrd="3" destOrd="0" presId="urn:microsoft.com/office/officeart/2018/2/layout/IconLabelDescriptionList"/>
    <dgm:cxn modelId="{E708536D-53E7-4524-9CE9-D61CB7748906}" type="presParOf" srcId="{85EF6D9C-3C30-4CF5-9737-8B79FA405696}" destId="{6F5FC056-215D-40E6-B69B-741532C7E4F8}" srcOrd="4" destOrd="0" presId="urn:microsoft.com/office/officeart/2018/2/layout/IconLabelDescriptionList"/>
    <dgm:cxn modelId="{6F014F92-9591-40B3-9D3E-64FF6A003E85}" type="presParOf" srcId="{662F5168-7649-43A3-987F-339E7D1E2D7D}" destId="{AA4469F6-17F6-42A5-A45C-6FAC682F775D}" srcOrd="5" destOrd="0" presId="urn:microsoft.com/office/officeart/2018/2/layout/IconLabelDescriptionList"/>
    <dgm:cxn modelId="{925AE718-BD20-47BF-A8A1-170E3B196E98}" type="presParOf" srcId="{662F5168-7649-43A3-987F-339E7D1E2D7D}" destId="{568C0036-D43A-41E9-BC16-09F45C253810}" srcOrd="6" destOrd="0" presId="urn:microsoft.com/office/officeart/2018/2/layout/IconLabelDescriptionList"/>
    <dgm:cxn modelId="{EBA1BC06-1DB1-4784-899C-E7F8DF63E55C}" type="presParOf" srcId="{568C0036-D43A-41E9-BC16-09F45C253810}" destId="{EF3A3039-51B2-49BF-A2E7-F0B8DE2FF23B}" srcOrd="0" destOrd="0" presId="urn:microsoft.com/office/officeart/2018/2/layout/IconLabelDescriptionList"/>
    <dgm:cxn modelId="{9D915441-F1FC-4B9D-A733-462AA2D4CC20}" type="presParOf" srcId="{568C0036-D43A-41E9-BC16-09F45C253810}" destId="{FD47D6BE-A769-4D6B-B2FE-C8B11E490C99}" srcOrd="1" destOrd="0" presId="urn:microsoft.com/office/officeart/2018/2/layout/IconLabelDescriptionList"/>
    <dgm:cxn modelId="{D0458B75-FC45-4C07-A59B-85B99B6D0B66}" type="presParOf" srcId="{568C0036-D43A-41E9-BC16-09F45C253810}" destId="{B5D2A8BC-5822-48DE-A3E6-8BE0897DAA25}" srcOrd="2" destOrd="0" presId="urn:microsoft.com/office/officeart/2018/2/layout/IconLabelDescriptionList"/>
    <dgm:cxn modelId="{910FA538-7A3C-41F1-8186-426A617F03F0}" type="presParOf" srcId="{568C0036-D43A-41E9-BC16-09F45C253810}" destId="{828C6A25-5C51-4BDE-B10A-870DA995331A}" srcOrd="3" destOrd="0" presId="urn:microsoft.com/office/officeart/2018/2/layout/IconLabelDescriptionList"/>
    <dgm:cxn modelId="{364D90B5-89DA-468D-BE8E-F7C329886DF6}" type="presParOf" srcId="{568C0036-D43A-41E9-BC16-09F45C253810}" destId="{0B6A52C2-99B8-419E-BFFD-2B1582104C12}" srcOrd="4" destOrd="0" presId="urn:microsoft.com/office/officeart/2018/2/layout/IconLabelDescriptionList"/>
    <dgm:cxn modelId="{8D466D44-1B3A-4C4F-B56E-519731B3CF19}" type="presParOf" srcId="{662F5168-7649-43A3-987F-339E7D1E2D7D}" destId="{94A68B93-52E1-4920-876D-418B189DA6F0}" srcOrd="7" destOrd="0" presId="urn:microsoft.com/office/officeart/2018/2/layout/IconLabelDescriptionList"/>
    <dgm:cxn modelId="{E987BB7B-FC55-4E34-A447-9831C1F37248}" type="presParOf" srcId="{662F5168-7649-43A3-987F-339E7D1E2D7D}" destId="{ACEB84CA-B950-4681-BB56-EE63C37B2779}" srcOrd="8" destOrd="0" presId="urn:microsoft.com/office/officeart/2018/2/layout/IconLabelDescriptionList"/>
    <dgm:cxn modelId="{A556503F-AD4A-4E06-82C5-9F1F4B86FD4B}" type="presParOf" srcId="{ACEB84CA-B950-4681-BB56-EE63C37B2779}" destId="{F73AA477-680B-40DD-89D0-109A0822FA2A}" srcOrd="0" destOrd="0" presId="urn:microsoft.com/office/officeart/2018/2/layout/IconLabelDescriptionList"/>
    <dgm:cxn modelId="{822A95B8-9AEE-4CC4-BF36-A64C0E1E681D}" type="presParOf" srcId="{ACEB84CA-B950-4681-BB56-EE63C37B2779}" destId="{A3645F84-581E-45F2-B636-126EE714AE99}" srcOrd="1" destOrd="0" presId="urn:microsoft.com/office/officeart/2018/2/layout/IconLabelDescriptionList"/>
    <dgm:cxn modelId="{B51170CE-CE71-47D2-91C6-0EF9415505E9}" type="presParOf" srcId="{ACEB84CA-B950-4681-BB56-EE63C37B2779}" destId="{3DD6421B-0E1D-4FC3-B502-E5A602B6FAF1}" srcOrd="2" destOrd="0" presId="urn:microsoft.com/office/officeart/2018/2/layout/IconLabelDescriptionList"/>
    <dgm:cxn modelId="{BF5EBB61-DB4E-4778-A6BE-22AEA125DB81}" type="presParOf" srcId="{ACEB84CA-B950-4681-BB56-EE63C37B2779}" destId="{A902456F-14F5-48F6-ABB0-D7CD07D7EBF0}" srcOrd="3" destOrd="0" presId="urn:microsoft.com/office/officeart/2018/2/layout/IconLabelDescriptionList"/>
    <dgm:cxn modelId="{F3756F7E-5E09-4F6F-9491-A9212FFFFF1F}" type="presParOf" srcId="{ACEB84CA-B950-4681-BB56-EE63C37B2779}" destId="{00651977-C007-4BCC-955F-99B73379E1B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1381C-082F-4ED2-9A55-083D242FCC67}">
      <dsp:nvSpPr>
        <dsp:cNvPr id="0" name=""/>
        <dsp:cNvSpPr/>
      </dsp:nvSpPr>
      <dsp:spPr>
        <a:xfrm>
          <a:off x="243260" y="556799"/>
          <a:ext cx="573998" cy="4568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FF1D5-610B-4CBB-9597-24323B318151}">
      <dsp:nvSpPr>
        <dsp:cNvPr id="0" name=""/>
        <dsp:cNvSpPr/>
      </dsp:nvSpPr>
      <dsp:spPr>
        <a:xfrm>
          <a:off x="10544" y="1120759"/>
          <a:ext cx="1639995" cy="74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i="0" kern="1200" baseline="0" dirty="0"/>
            <a:t>2024-2025  FEDERAL FUNDS</a:t>
          </a:r>
          <a:endParaRPr lang="en-US" sz="2000" b="1" kern="1200" dirty="0"/>
        </a:p>
      </dsp:txBody>
      <dsp:txXfrm>
        <a:off x="10544" y="1120759"/>
        <a:ext cx="1639995" cy="747170"/>
      </dsp:txXfrm>
    </dsp:sp>
    <dsp:sp modelId="{182D5F85-689E-4232-825D-99F14598941F}">
      <dsp:nvSpPr>
        <dsp:cNvPr id="0" name=""/>
        <dsp:cNvSpPr/>
      </dsp:nvSpPr>
      <dsp:spPr>
        <a:xfrm>
          <a:off x="10544" y="1934095"/>
          <a:ext cx="1639995" cy="1895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102BE-6EB7-4848-9650-98A82BB5DCD3}">
      <dsp:nvSpPr>
        <dsp:cNvPr id="0" name=""/>
        <dsp:cNvSpPr/>
      </dsp:nvSpPr>
      <dsp:spPr>
        <a:xfrm>
          <a:off x="2160263" y="646053"/>
          <a:ext cx="573998" cy="4568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54DE7-1D63-4DB7-95D0-55526CEB454A}">
      <dsp:nvSpPr>
        <dsp:cNvPr id="0" name=""/>
        <dsp:cNvSpPr/>
      </dsp:nvSpPr>
      <dsp:spPr>
        <a:xfrm>
          <a:off x="1836072" y="1303988"/>
          <a:ext cx="1642340" cy="304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All Highlands schools have </a:t>
          </a:r>
          <a:r>
            <a:rPr lang="en-US" sz="1700" i="1" kern="1200" dirty="0"/>
            <a:t>Schoolwide</a:t>
          </a:r>
          <a:r>
            <a:rPr lang="en-US" sz="1700" kern="1200" dirty="0"/>
            <a:t> Title I programs</a:t>
          </a:r>
        </a:p>
      </dsp:txBody>
      <dsp:txXfrm>
        <a:off x="1836072" y="1303988"/>
        <a:ext cx="1642340" cy="3047349"/>
      </dsp:txXfrm>
    </dsp:sp>
    <dsp:sp modelId="{BE660F39-C131-4D33-B3A9-996E24CF26BC}">
      <dsp:nvSpPr>
        <dsp:cNvPr id="0" name=""/>
        <dsp:cNvSpPr/>
      </dsp:nvSpPr>
      <dsp:spPr>
        <a:xfrm>
          <a:off x="1938711" y="2209592"/>
          <a:ext cx="1639995" cy="1895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6D712-F43A-4DD9-B80C-946F5DD1C7B4}">
      <dsp:nvSpPr>
        <dsp:cNvPr id="0" name=""/>
        <dsp:cNvSpPr/>
      </dsp:nvSpPr>
      <dsp:spPr>
        <a:xfrm>
          <a:off x="4438584" y="134752"/>
          <a:ext cx="573998" cy="4568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E73C-8416-45B0-83F4-F9EEA0ACBA85}">
      <dsp:nvSpPr>
        <dsp:cNvPr id="0" name=""/>
        <dsp:cNvSpPr/>
      </dsp:nvSpPr>
      <dsp:spPr>
        <a:xfrm>
          <a:off x="3811766" y="645037"/>
          <a:ext cx="2225326" cy="74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 baseline="0" dirty="0">
              <a:solidFill>
                <a:srgbClr val="FF0000"/>
              </a:solidFill>
            </a:rPr>
            <a:t>TITLE I--$1,108,928</a:t>
          </a:r>
          <a:endParaRPr lang="en-US" sz="1700" b="1" kern="1200" dirty="0">
            <a:solidFill>
              <a:srgbClr val="FF0000"/>
            </a:solidFill>
          </a:endParaRPr>
        </a:p>
      </dsp:txBody>
      <dsp:txXfrm>
        <a:off x="3811766" y="645037"/>
        <a:ext cx="2225326" cy="747170"/>
      </dsp:txXfrm>
    </dsp:sp>
    <dsp:sp modelId="{6F5FC056-215D-40E6-B69B-741532C7E4F8}">
      <dsp:nvSpPr>
        <dsp:cNvPr id="0" name=""/>
        <dsp:cNvSpPr/>
      </dsp:nvSpPr>
      <dsp:spPr>
        <a:xfrm>
          <a:off x="3532336" y="955850"/>
          <a:ext cx="2784187" cy="164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Salaries/Benefits for 5 MTSS teachers, Student Services Coordinator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Non Public Title I Student Services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Curriculum Resources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         Star 360,  </a:t>
          </a:r>
          <a:r>
            <a:rPr lang="en-US" sz="1300" b="0" i="0" kern="1200" baseline="0" dirty="0" err="1"/>
            <a:t>Acadience</a:t>
          </a:r>
          <a:r>
            <a:rPr lang="en-US" sz="1300" b="0" i="0" kern="1200" baseline="0" dirty="0"/>
            <a:t>, Freckle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         Accelerated Reader, Spring Math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         Fluency &amp; Fitness,  </a:t>
          </a:r>
          <a:r>
            <a:rPr lang="en-US" sz="1300" b="0" i="0" kern="1200" baseline="0" dirty="0" err="1"/>
            <a:t>iCEV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Family Engagement Activities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Camp Creativity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PBIS incentives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Technology Supplies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MTSS Supplies</a:t>
          </a:r>
        </a:p>
        <a:p>
          <a:pPr marL="0" lvl="0" indent="0" algn="l" defTabSz="577850"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300" kern="1200" dirty="0"/>
        </a:p>
      </dsp:txBody>
      <dsp:txXfrm>
        <a:off x="3532336" y="955850"/>
        <a:ext cx="2784187" cy="1640190"/>
      </dsp:txXfrm>
    </dsp:sp>
    <dsp:sp modelId="{EF3A3039-51B2-49BF-A2E7-F0B8DE2FF23B}">
      <dsp:nvSpPr>
        <dsp:cNvPr id="0" name=""/>
        <dsp:cNvSpPr/>
      </dsp:nvSpPr>
      <dsp:spPr>
        <a:xfrm>
          <a:off x="6971632" y="67051"/>
          <a:ext cx="573998" cy="4568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2A8BC-5822-48DE-A3E6-8BE0897DAA25}">
      <dsp:nvSpPr>
        <dsp:cNvPr id="0" name=""/>
        <dsp:cNvSpPr/>
      </dsp:nvSpPr>
      <dsp:spPr>
        <a:xfrm>
          <a:off x="6592485" y="540641"/>
          <a:ext cx="1639995" cy="74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 baseline="0" dirty="0">
              <a:solidFill>
                <a:srgbClr val="FF0000"/>
              </a:solidFill>
            </a:rPr>
            <a:t>TITLE II--$112,426</a:t>
          </a:r>
          <a:endParaRPr lang="en-US" sz="1700" b="1" kern="1200" dirty="0">
            <a:solidFill>
              <a:srgbClr val="FF0000"/>
            </a:solidFill>
          </a:endParaRPr>
        </a:p>
      </dsp:txBody>
      <dsp:txXfrm>
        <a:off x="6592485" y="540641"/>
        <a:ext cx="1639995" cy="747170"/>
      </dsp:txXfrm>
    </dsp:sp>
    <dsp:sp modelId="{0B6A52C2-99B8-419E-BFFD-2B1582104C12}">
      <dsp:nvSpPr>
        <dsp:cNvPr id="0" name=""/>
        <dsp:cNvSpPr/>
      </dsp:nvSpPr>
      <dsp:spPr>
        <a:xfrm>
          <a:off x="6538218" y="956299"/>
          <a:ext cx="1639995" cy="1895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Professional Development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Common assessments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baseline="0" dirty="0"/>
            <a:t>Standards aligned reporting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Data informed instruction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baseline="0" dirty="0"/>
            <a:t>Technology integration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Intag</a:t>
          </a:r>
          <a:r>
            <a:rPr lang="en-US" sz="1300" kern="1200" dirty="0"/>
            <a:t> Aquaponics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kern="1200" baseline="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Non Public Schools Professional Development</a:t>
          </a:r>
          <a:endParaRPr lang="en-US" sz="1300" kern="1200" dirty="0"/>
        </a:p>
      </dsp:txBody>
      <dsp:txXfrm>
        <a:off x="6538218" y="956299"/>
        <a:ext cx="1639995" cy="1895577"/>
      </dsp:txXfrm>
    </dsp:sp>
    <dsp:sp modelId="{F73AA477-680B-40DD-89D0-109A0822FA2A}">
      <dsp:nvSpPr>
        <dsp:cNvPr id="0" name=""/>
        <dsp:cNvSpPr/>
      </dsp:nvSpPr>
      <dsp:spPr>
        <a:xfrm>
          <a:off x="8846915" y="0"/>
          <a:ext cx="573998" cy="4568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6421B-0E1D-4FC3-B502-E5A602B6FAF1}">
      <dsp:nvSpPr>
        <dsp:cNvPr id="0" name=""/>
        <dsp:cNvSpPr/>
      </dsp:nvSpPr>
      <dsp:spPr>
        <a:xfrm>
          <a:off x="8583800" y="565096"/>
          <a:ext cx="1639995" cy="74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 baseline="0" dirty="0">
              <a:solidFill>
                <a:srgbClr val="FF0000"/>
              </a:solidFill>
            </a:rPr>
            <a:t>TITLE IV--$84,488</a:t>
          </a:r>
          <a:endParaRPr lang="en-US" sz="1700" b="1" kern="1200" dirty="0">
            <a:solidFill>
              <a:srgbClr val="FF0000"/>
            </a:solidFill>
          </a:endParaRPr>
        </a:p>
      </dsp:txBody>
      <dsp:txXfrm>
        <a:off x="8583800" y="565096"/>
        <a:ext cx="1639995" cy="747170"/>
      </dsp:txXfrm>
    </dsp:sp>
    <dsp:sp modelId="{00651977-C007-4BCC-955F-99B73379E1BE}">
      <dsp:nvSpPr>
        <dsp:cNvPr id="0" name=""/>
        <dsp:cNvSpPr/>
      </dsp:nvSpPr>
      <dsp:spPr>
        <a:xfrm>
          <a:off x="8644332" y="965270"/>
          <a:ext cx="1639995" cy="272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Professional Development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b="0" i="0" kern="1200" baseline="0" dirty="0"/>
            <a:t>       </a:t>
          </a:r>
          <a:r>
            <a:rPr lang="en-US" sz="1100" b="0" i="0" kern="1200" baseline="0" dirty="0"/>
            <a:t>PA STEELS standards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0" i="0" kern="1200" baseline="0" dirty="0"/>
            <a:t>        Career &amp; Workforce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0" i="0" kern="1200" baseline="0" dirty="0"/>
            <a:t>         Readiness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0" i="0" kern="1200" baseline="0" dirty="0"/>
            <a:t>         World of Work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0" i="0" kern="1200" baseline="0" dirty="0"/>
            <a:t>         Reading Achievement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0" i="0" kern="1200" baseline="0" dirty="0"/>
            <a:t>         Center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kern="1200" baseline="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1" kern="1200" baseline="0" dirty="0"/>
            <a:t>NOTE:  We are transferring all Title IV funds to Title I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644332" y="965270"/>
        <a:ext cx="1639995" cy="272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CEFF-F244-4FBE-803D-DAE22C2E8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5AD5B-D79A-4054-BC08-35DE4258E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3C256-B39B-4052-A3D2-5DAD1494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4F83F-39B1-4593-8030-BC7CD70F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D97D5-2951-41EA-8080-3997EF8E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2380-398D-482E-8138-B7958427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B7AA1-285D-4E9E-8A09-C7B00076A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ED42-D86E-4EEA-AB74-87DEEAFC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C499-96A2-4D7A-A051-057B5E3A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6E306-8233-497F-AFDB-6DE30BE7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75819-CDAC-4586-B8E1-2D7D1A1E9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1C18E-1286-46C4-8869-168D457B0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8C89F-9376-434F-B854-191CDAFA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398E1-B2C5-4377-84CD-C45E8CA2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E8ED7-0455-4927-BEA0-2BA60ED7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80B1-204A-4E7D-B7BD-AEBB98D1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5B55-95BC-4AC7-91C0-4BB83E29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25BB4-2613-4DE0-9519-342D4664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2CE26-C6F1-40EA-BD23-8A5D8CAF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50657-0D6D-44E9-8768-E6179085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CBAF-D659-436A-A65C-40D96547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D6423-5D72-4EC3-B6B8-DBD3A1FA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DDED6-07FB-4DAE-B5A8-C9C17BAD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2078D-3A13-4945-ABE0-2666E416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7EFF-4150-44A9-A524-4CCD302A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BE9E-B6CC-4E02-96EE-0A32D67D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A7D8-3648-45BE-85AA-6DC02E666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05557-502D-479A-AC70-78AE7758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B6565-DD33-4482-99A3-6360A2DD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595F0-E818-4A6A-903F-F792F0F7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0D604-99B6-4A2A-9F4B-8237197E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8069-7774-4CA5-8BA9-55E91D8D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E70B3-5BBD-4756-8ED8-1CBBD1A4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4D006-FD3B-4489-8897-319F3DA0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7D9CD-0664-459F-85E8-E743667DB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B6916-3810-4BFF-A710-C447E254E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7A163-DB9C-4A25-8348-90465E43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B46F4-0C1B-46E5-AC84-791E0EE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683AC-C2A7-4616-9F45-91F17409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94DA-D1C9-4B1F-A4CF-A984F7F2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8E059-C030-4AAD-B37E-2BCAF82B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83CD2-2F4F-450C-A866-559B11EF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67E55-CED3-4232-A70C-A19E175A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84A19-A751-478F-9E0F-4E2AAA33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708F6-E854-4EDB-9744-FE8D9DE0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42CE2-6785-4659-AF0D-5DFED206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C95C-F631-44C9-B48E-B4FDA256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892C-29F4-478C-8DCB-06C8247F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BC710-D823-4173-8351-AE16D44B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5D960-E5A1-4469-A260-E4AB857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D301-6968-4775-992E-140F7D9F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263D6-2AAB-4C26-A5FF-9F2F4D68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6680-02FE-42F4-823A-E24BF9B1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4F591-7D73-443D-A0CE-E16C18391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2D18E-8B96-4A3D-9453-D111DDB70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C8A35-072A-474F-99C1-39552A6E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E0EB0-1CF8-4150-93A0-D0AF632E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E9D51-96A1-43AF-BC91-D1EB8593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605F9-1A55-40F3-A925-6D09640B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E74A-D021-4D8D-A869-F680EEC7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1A9BD-8973-436B-8439-3E63870B7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192A-F46B-45F0-BD5B-CBBB2B5BCF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5269-B7A3-478C-8410-F7140311A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C9F4E-00C0-40FC-8F48-F24205882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687D-1AD6-4550-9536-87E8379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hoenixajournal.wordpress.com/2012/02/23/thank-you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pac.k12.pa.us/about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C3A3F0-0230-416E-9B4B-2D2C73A7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00D9F-7655-4762-BFB6-4734111E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64" y="754376"/>
            <a:ext cx="6321911" cy="54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B7458-D585-446C-81F3-6CF34D1C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Parent surveys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yellow character holding a sign surrounded by white people&#10;&#10;Description automatically generated">
            <a:extLst>
              <a:ext uri="{FF2B5EF4-FFF2-40B4-BE49-F238E27FC236}">
                <a16:creationId xmlns:a16="http://schemas.microsoft.com/office/drawing/2014/main" id="{0F69D23C-2711-4EE1-A8E7-6F13D9E55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140561"/>
            <a:ext cx="4777381" cy="440713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182F-CF98-421B-A85F-BEDCADD7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1800" dirty="0"/>
              <a:t>Title I Parent Survey.  We are interested to hear suggestions on ways to </a:t>
            </a:r>
            <a:r>
              <a:rPr lang="en-US" sz="1800" b="0" i="0" dirty="0">
                <a:effectLst/>
                <a:latin typeface="docs-Roboto"/>
              </a:rPr>
              <a:t>improve our MTSS (Multi Tiered System of Support) processes, academic program, and family engagement activities.  </a:t>
            </a:r>
          </a:p>
          <a:p>
            <a:pPr marL="0" indent="0">
              <a:buNone/>
            </a:pPr>
            <a:endParaRPr lang="en-US" sz="1800" b="0" i="0" dirty="0">
              <a:effectLst/>
              <a:latin typeface="docs-Roboto"/>
            </a:endParaRPr>
          </a:p>
          <a:p>
            <a:r>
              <a:rPr lang="en-US" sz="1800" dirty="0">
                <a:latin typeface="docs-Roboto"/>
              </a:rPr>
              <a:t>We will also solicit input on our Title II and </a:t>
            </a:r>
            <a:r>
              <a:rPr lang="en-US" sz="1800" b="0" i="0" dirty="0">
                <a:effectLst/>
                <a:latin typeface="docs-Roboto"/>
              </a:rPr>
              <a:t>Title IV programs. These programs aim to increase the capacity of our district in providing all students access to a well-rounded education as well as improve school conditions for student learning. Please take a few minutes to respond to these surveys when they posted to help us determine how to best expend these funds.  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397CD-B1AB-4113-88E8-26E750F1D0E3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hoenixajournal.wordpress.com/2012/02/23/thank-yo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C3A3F0-0230-416E-9B4B-2D2C73A7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9BFDD-25BE-42B3-927B-68785F82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523558"/>
            <a:ext cx="5381625" cy="57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8EAAD7BF-2D1E-7082-20F7-54011ED56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911086"/>
              </p:ext>
            </p:extLst>
          </p:nvPr>
        </p:nvGraphicFramePr>
        <p:xfrm>
          <a:off x="1171575" y="18961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61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14965-EC4A-44E6-8210-9901EBE6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2024-2025 Title I Goals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C74F-B3A6-407F-AA7F-B399898C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HES</a:t>
            </a:r>
          </a:p>
          <a:p>
            <a:pPr marL="12001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Math achievement—70% proficient/advanced on Star Math by end of year</a:t>
            </a:r>
          </a:p>
          <a:p>
            <a:pPr marL="12001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ELA achievement—70% proficient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/advanced on Star Reading by end of year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Regular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Attendance for Grades 1-4—78% by end of year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HECC</a:t>
            </a:r>
          </a:p>
          <a:p>
            <a:pPr marL="12001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 regular attendance for all students, students with disabilities, and 2 or more races by 8%.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 parent/family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ngagement opportunities by 10%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5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14965-EC4A-44E6-8210-9901EBE6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2024-2025 Title I Goals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C74F-B3A6-407F-AA7F-B399898C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HMS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Math achievement—60% proficient/advanced on Star Math by end of year in Algebraic Concepts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ELA achievement—70% proficient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/advanced on Star Reading by end of year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Regular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Attendance—94% by end of year</a:t>
            </a: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HHS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 implementation of Advanced Tiers of PBIS by end of year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Biology achievement—35% proficient/advanced for students with disabilities by end of year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Algebra achievement—20% proficient/advanced for students with disabilities by end of year</a:t>
            </a:r>
          </a:p>
        </p:txBody>
      </p:sp>
    </p:spTree>
    <p:extLst>
      <p:ext uri="{BB962C8B-B14F-4D97-AF65-F5344CB8AC3E}">
        <p14:creationId xmlns:p14="http://schemas.microsoft.com/office/powerpoint/2010/main" val="387740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FBB0-7CF0-4CAE-B551-B487825EFB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/>
              <a:t>Family Engagement Library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25FCB6-241D-49C0-BBDD-B6929E107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41537"/>
            <a:ext cx="9082998" cy="4351338"/>
          </a:xfrm>
        </p:spPr>
      </p:pic>
    </p:spTree>
    <p:extLst>
      <p:ext uri="{BB962C8B-B14F-4D97-AF65-F5344CB8AC3E}">
        <p14:creationId xmlns:p14="http://schemas.microsoft.com/office/powerpoint/2010/main" val="324820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CEF7-E801-46EC-8465-A5D52FEE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60A7F-17EB-447F-A522-87B15E757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44" y="151975"/>
            <a:ext cx="6199306" cy="28538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66A53-0241-48AC-8E42-06B97946D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4" y="3429000"/>
            <a:ext cx="5704006" cy="2658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E15E5-1F9B-4B98-A397-D2ADFAAA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3335153"/>
            <a:ext cx="5524500" cy="20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2E01-9166-4686-BBE5-B57CA3B5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A1296-D054-4CC2-A303-1FDC39840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5633"/>
            <a:ext cx="3364809" cy="61358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A035F-E133-48E0-B0A2-911680300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18" y="867745"/>
            <a:ext cx="6684182" cy="51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4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FB8B-B9E3-4475-AFB5-71298FEC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874714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brandon-grotesque"/>
              </a:rPr>
              <a:t>Title I State Parent Advisory Council (SPAC) website:  </a:t>
            </a:r>
            <a:r>
              <a:rPr lang="en-US" b="0" i="0" dirty="0">
                <a:solidFill>
                  <a:srgbClr val="000000"/>
                </a:solidFill>
                <a:effectLst/>
                <a:latin typeface="brandon-grotesque"/>
                <a:hlinkClick r:id="rId2"/>
              </a:rPr>
              <a:t>https://www.spac.k12.pa.us/aboutus</a:t>
            </a:r>
            <a:br>
              <a:rPr lang="en-US" b="0" i="0" dirty="0">
                <a:solidFill>
                  <a:srgbClr val="000000"/>
                </a:solidFill>
                <a:effectLst/>
                <a:latin typeface="brandon-grotesque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B8725-5DE5-46D8-B143-8DB20AB2D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0519" y="1690688"/>
            <a:ext cx="9165161" cy="4351338"/>
          </a:xfrm>
        </p:spPr>
      </p:pic>
    </p:spTree>
    <p:extLst>
      <p:ext uri="{BB962C8B-B14F-4D97-AF65-F5344CB8AC3E}">
        <p14:creationId xmlns:p14="http://schemas.microsoft.com/office/powerpoint/2010/main" val="35441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79b3e4-bd12-49a2-bf1b-e5b2a6b429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1C334E5398243B3DD6CFA431E351B" ma:contentTypeVersion="18" ma:contentTypeDescription="Create a new document." ma:contentTypeScope="" ma:versionID="91a52d4a665e097e79ed81f47898aa79">
  <xsd:schema xmlns:xsd="http://www.w3.org/2001/XMLSchema" xmlns:xs="http://www.w3.org/2001/XMLSchema" xmlns:p="http://schemas.microsoft.com/office/2006/metadata/properties" xmlns:ns3="fd79b3e4-bd12-49a2-bf1b-e5b2a6b42991" xmlns:ns4="1f71297d-41ca-4ae0-9807-d089a8fc57e8" targetNamespace="http://schemas.microsoft.com/office/2006/metadata/properties" ma:root="true" ma:fieldsID="5f7b074f05e00e928176277737b314db" ns3:_="" ns4:_="">
    <xsd:import namespace="fd79b3e4-bd12-49a2-bf1b-e5b2a6b42991"/>
    <xsd:import namespace="1f71297d-41ca-4ae0-9807-d089a8fc57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b3e4-bd12-49a2-bf1b-e5b2a6b42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1297d-41ca-4ae0-9807-d089a8fc5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D8E5C-B462-4249-9585-239F42EEB9E4}">
  <ds:schemaRefs>
    <ds:schemaRef ds:uri="http://schemas.microsoft.com/office/2006/metadata/properties"/>
    <ds:schemaRef ds:uri="http://schemas.microsoft.com/office/infopath/2007/PartnerControls"/>
    <ds:schemaRef ds:uri="fd79b3e4-bd12-49a2-bf1b-e5b2a6b42991"/>
  </ds:schemaRefs>
</ds:datastoreItem>
</file>

<file path=customXml/itemProps2.xml><?xml version="1.0" encoding="utf-8"?>
<ds:datastoreItem xmlns:ds="http://schemas.openxmlformats.org/officeDocument/2006/customXml" ds:itemID="{7B6ED9D3-023F-4D1B-91CD-1F5979214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9b3e4-bd12-49a2-bf1b-e5b2a6b42991"/>
    <ds:schemaRef ds:uri="1f71297d-41ca-4ae0-9807-d089a8fc5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85CC2B-9DAA-46C6-8F15-7AFDF9AB3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432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brandon-grotesque</vt:lpstr>
      <vt:lpstr>Calibri</vt:lpstr>
      <vt:lpstr>Calibri Light</vt:lpstr>
      <vt:lpstr>Courier New</vt:lpstr>
      <vt:lpstr>docs-Roboto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2024-2025 Title I Goals</vt:lpstr>
      <vt:lpstr>2024-2025 Title I Goals</vt:lpstr>
      <vt:lpstr>Family Engagement Library</vt:lpstr>
      <vt:lpstr>PowerPoint Presentation</vt:lpstr>
      <vt:lpstr>PowerPoint Presentation</vt:lpstr>
      <vt:lpstr>Title I State Parent Advisory Council (SPAC) website:  https://www.spac.k12.pa.us/aboutus </vt:lpstr>
      <vt:lpstr>Parent surveys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Russo, Catherine</dc:creator>
  <cp:lastModifiedBy>Catherine Russo</cp:lastModifiedBy>
  <cp:revision>2</cp:revision>
  <dcterms:created xsi:type="dcterms:W3CDTF">2024-10-24T17:49:25Z</dcterms:created>
  <dcterms:modified xsi:type="dcterms:W3CDTF">2024-10-24T18:39:35Z</dcterms:modified>
</cp:coreProperties>
</file>